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7" y="-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3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2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D830-CCA6-4069-A5B4-3C0B4FBAD71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2DFD-8134-444D-BCFB-5105F666A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eu-central-1.amazonaws.com/avg-kitti/devkit_semantics.zip" TargetMode="External"/><Relationship Id="rId2" Type="http://schemas.openxmlformats.org/officeDocument/2006/relationships/hyperlink" Target="http://www.cvlibs.net/download.php?file=data_semantics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18ECD31-BE3D-4F46-909A-CAB777CAAD6E}"/>
              </a:ext>
            </a:extLst>
          </p:cNvPr>
          <p:cNvSpPr/>
          <p:nvPr/>
        </p:nvSpPr>
        <p:spPr>
          <a:xfrm>
            <a:off x="695864" y="1085578"/>
            <a:ext cx="6577959" cy="36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3390C04-4466-4A02-89C4-FB271A592EEB}"/>
              </a:ext>
            </a:extLst>
          </p:cNvPr>
          <p:cNvSpPr txBox="1">
            <a:spLocks/>
          </p:cNvSpPr>
          <p:nvPr/>
        </p:nvSpPr>
        <p:spPr>
          <a:xfrm>
            <a:off x="628650" y="929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Kitty dataset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539552" y="1387380"/>
            <a:ext cx="7886700" cy="37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This is the KITTI semantic instance segmentation benchmark. It consists of 200 semantically annotated train as well as 200 test images corresponding to the KITTI Stereo and Flow Benchmark 2015.</a:t>
            </a:r>
            <a:r>
              <a:rPr lang="en-US" altLang="ko-K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altLang="ko-KR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ko-KR" sz="2400" dirty="0" smtClean="0">
                <a:hlinkClick r:id="rId2"/>
              </a:rPr>
              <a:t>Download </a:t>
            </a:r>
            <a:r>
              <a:rPr lang="en-US" altLang="ko-KR" sz="2400" dirty="0">
                <a:hlinkClick r:id="rId2"/>
              </a:rPr>
              <a:t>label for semantic and instance segmentation (314 MB)</a:t>
            </a:r>
            <a:endParaRPr lang="en-US" altLang="ko-KR" sz="2400" dirty="0"/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sz="2400" dirty="0" smtClean="0">
                <a:hlinkClick r:id="rId3"/>
              </a:rPr>
              <a:t>Download </a:t>
            </a:r>
            <a:r>
              <a:rPr lang="en-US" altLang="ko-KR" sz="2400" dirty="0">
                <a:hlinkClick r:id="rId3"/>
              </a:rPr>
              <a:t>development kit (1 MB</a:t>
            </a:r>
            <a:r>
              <a:rPr lang="en-US" altLang="ko-KR" sz="2400" dirty="0" smtClean="0">
                <a:hlinkClick r:id="rId3"/>
              </a:rPr>
              <a:t>)</a:t>
            </a:r>
            <a:endParaRPr lang="en-US" altLang="ko-KR" sz="2400" dirty="0" smtClean="0"/>
          </a:p>
          <a:p>
            <a:pPr algn="l"/>
            <a:endParaRPr lang="en-US" altLang="ko-KR" sz="2400" dirty="0"/>
          </a:p>
          <a:p>
            <a:pPr algn="l"/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3390C04-4466-4A02-89C4-FB271A592EEB}"/>
              </a:ext>
            </a:extLst>
          </p:cNvPr>
          <p:cNvSpPr txBox="1">
            <a:spLocks/>
          </p:cNvSpPr>
          <p:nvPr/>
        </p:nvSpPr>
        <p:spPr>
          <a:xfrm>
            <a:off x="628650" y="929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The Cityscapes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18ECD31-BE3D-4F46-909A-CAB777CAAD6E}"/>
              </a:ext>
            </a:extLst>
          </p:cNvPr>
          <p:cNvSpPr/>
          <p:nvPr/>
        </p:nvSpPr>
        <p:spPr>
          <a:xfrm>
            <a:off x="695864" y="1085578"/>
            <a:ext cx="6577959" cy="36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3" descr="C:\Users\이경민\Desktop\캡스톤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1" y="3284984"/>
            <a:ext cx="334888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이경민\Desktop\캡스톤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62" y="3254923"/>
            <a:ext cx="331236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715071" y="1421160"/>
            <a:ext cx="7886700" cy="47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695864" y="1573560"/>
            <a:ext cx="7886700" cy="47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5</a:t>
            </a:r>
            <a:r>
              <a:rPr lang="en-US" altLang="ko-KR" sz="2400" dirty="0">
                <a:solidFill>
                  <a:schemeClr val="tx1"/>
                </a:solidFill>
              </a:rPr>
              <a:t> 000 images with high quality annotations · 20 000 images with coarse annotations · 50 different cities</a:t>
            </a:r>
            <a:endParaRPr lang="ko-KR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B3390C04-4466-4A02-89C4-FB271A592EEB}"/>
              </a:ext>
            </a:extLst>
          </p:cNvPr>
          <p:cNvSpPr txBox="1">
            <a:spLocks/>
          </p:cNvSpPr>
          <p:nvPr/>
        </p:nvSpPr>
        <p:spPr>
          <a:xfrm>
            <a:off x="628650" y="929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539552" y="1387380"/>
            <a:ext cx="7886700" cy="37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18ECD31-BE3D-4F46-909A-CAB777CAAD6E}"/>
              </a:ext>
            </a:extLst>
          </p:cNvPr>
          <p:cNvSpPr/>
          <p:nvPr/>
        </p:nvSpPr>
        <p:spPr>
          <a:xfrm>
            <a:off x="695864" y="1085578"/>
            <a:ext cx="6577959" cy="36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5" y="1418546"/>
            <a:ext cx="6640427" cy="482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B3390C04-4466-4A02-89C4-FB271A592EEB}"/>
              </a:ext>
            </a:extLst>
          </p:cNvPr>
          <p:cNvSpPr txBox="1">
            <a:spLocks/>
          </p:cNvSpPr>
          <p:nvPr/>
        </p:nvSpPr>
        <p:spPr>
          <a:xfrm>
            <a:off x="628650" y="929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 P2 Instance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8ECD31-BE3D-4F46-909A-CAB777CAAD6E}"/>
              </a:ext>
            </a:extLst>
          </p:cNvPr>
          <p:cNvSpPr/>
          <p:nvPr/>
        </p:nvSpPr>
        <p:spPr>
          <a:xfrm>
            <a:off x="695864" y="1085578"/>
            <a:ext cx="6577959" cy="36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562671" y="1268760"/>
            <a:ext cx="7886700" cy="47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ko-KR" alt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고주파수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인텔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제온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E5-2686 v4(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Broadwell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프로세서</a:t>
            </a:r>
            <a:endParaRPr lang="en-US" altLang="ko-KR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ko-KR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2,496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개의 병렬 처리 코어와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12GiB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메모리가 장착된 고성능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NVIDIA K80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피어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투 피어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통신을 위한 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GPUDirect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™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지원</a:t>
            </a:r>
            <a:endParaRPr lang="en-US" altLang="ko-KR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ko-KR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배치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그룹 내에서 최대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25Gbps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의 집계 네트워크 대역폭으로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ENA(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탄력적 네트워크 어댑터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를 사용하는 향상된 네트워킹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제공</a:t>
            </a:r>
            <a:b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추가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비용 없이 기본적으로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EBS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최적화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4" y="4869160"/>
            <a:ext cx="7343775" cy="175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B3390C04-4466-4A02-89C4-FB271A592EEB}"/>
              </a:ext>
            </a:extLst>
          </p:cNvPr>
          <p:cNvSpPr txBox="1">
            <a:spLocks/>
          </p:cNvSpPr>
          <p:nvPr/>
        </p:nvSpPr>
        <p:spPr>
          <a:xfrm>
            <a:off x="628650" y="929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 P3 Instance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8ECD31-BE3D-4F46-909A-CAB777CAAD6E}"/>
              </a:ext>
            </a:extLst>
          </p:cNvPr>
          <p:cNvSpPr/>
          <p:nvPr/>
        </p:nvSpPr>
        <p:spPr>
          <a:xfrm>
            <a:off x="695864" y="1085578"/>
            <a:ext cx="6577959" cy="36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562671" y="1277887"/>
            <a:ext cx="7886700" cy="47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BDEDA2D0-4C17-4F11-830F-E85FA0076037}"/>
              </a:ext>
            </a:extLst>
          </p:cNvPr>
          <p:cNvSpPr txBox="1">
            <a:spLocks/>
          </p:cNvSpPr>
          <p:nvPr/>
        </p:nvSpPr>
        <p:spPr>
          <a:xfrm>
            <a:off x="715071" y="1421160"/>
            <a:ext cx="7886700" cy="47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최대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NVIDIA Tesla V100 GPU, GPU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당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5,120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CUDA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코어와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640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코어 탑재</a:t>
            </a: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p3.2xlarge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p3.8xlarge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및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p3.16xlarge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용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고주파수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인텔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제온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E5-2686 v4(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Broadwell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프로세서</a:t>
            </a: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p3dn.24xlarge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용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고주파수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2.5GHz(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기본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인텔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제온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8175M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프로세서</a:t>
            </a:r>
            <a:b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ko-KR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피어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투 피어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통신을 위한 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NVLink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지원</a:t>
            </a:r>
          </a:p>
          <a:p>
            <a:pPr algn="l"/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최대 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100Gbps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의 집계 네트워크 대역폭을 제공합니다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ko-KR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p3dn.24xlarge </a:t>
            </a:r>
            <a:r>
              <a:rPr lang="ko-KR" alt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인스턴스에서의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EFA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지원</a:t>
            </a:r>
          </a:p>
          <a:p>
            <a:pPr algn="l"/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727280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이경민</dc:creator>
  <cp:lastModifiedBy>이경민</cp:lastModifiedBy>
  <cp:revision>6</cp:revision>
  <dcterms:created xsi:type="dcterms:W3CDTF">2021-04-28T16:15:44Z</dcterms:created>
  <dcterms:modified xsi:type="dcterms:W3CDTF">2021-04-28T18:45:35Z</dcterms:modified>
</cp:coreProperties>
</file>