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656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925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16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25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960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072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786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857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7497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323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715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F169-9531-4CF7-8876-0069542E2F76}" type="datetimeFigureOut">
              <a:rPr lang="fi-FI" smtClean="0"/>
              <a:t>12.12.2019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E9BC4-663F-4525-8E02-5FBA3266056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136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502" y="282633"/>
            <a:ext cx="9144000" cy="957956"/>
          </a:xfrm>
        </p:spPr>
        <p:txBody>
          <a:bodyPr/>
          <a:lstStyle/>
          <a:p>
            <a:r>
              <a:rPr lang="fi-FI" dirty="0" smtClean="0"/>
              <a:t>Vaalit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5811" y="1240588"/>
            <a:ext cx="9144000" cy="531815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i-FI" dirty="0"/>
              <a:t>https://</a:t>
            </a:r>
            <a:r>
              <a:rPr lang="fi-FI" dirty="0" smtClean="0"/>
              <a:t>github.com/juhanasoini/Vaalit</a:t>
            </a:r>
            <a:endParaRPr lang="fi-FI" dirty="0"/>
          </a:p>
          <a:p>
            <a:pPr algn="l"/>
            <a:r>
              <a:rPr lang="fi-FI" dirty="0" smtClean="0"/>
              <a:t>Sovellus </a:t>
            </a:r>
            <a:r>
              <a:rPr lang="fi-FI" dirty="0" smtClean="0"/>
              <a:t>lukee ehdokkaat.txt –tiedostosta. Luo jokaisesta ehdokkaasta olion ja lisää viitteet ehdokkaat listalle ja oman puolueen listalle. Lisäksi ehdokkaat tallennetaan </a:t>
            </a:r>
            <a:r>
              <a:rPr lang="fi-FI" dirty="0" err="1" smtClean="0"/>
              <a:t>MySQL</a:t>
            </a:r>
            <a:r>
              <a:rPr lang="fi-FI" dirty="0" smtClean="0"/>
              <a:t>-tietokantaan.</a:t>
            </a:r>
          </a:p>
          <a:p>
            <a:pPr algn="l"/>
            <a:r>
              <a:rPr lang="fi-FI" dirty="0" smtClean="0"/>
              <a:t>Puolueista luodaan omat oliot jotka sisältävät listan puolueen omista ehdokkaista sekä kokonaisäänimäärän.</a:t>
            </a:r>
          </a:p>
          <a:p>
            <a:pPr algn="l"/>
            <a:r>
              <a:rPr lang="fi-FI" dirty="0" smtClean="0"/>
              <a:t>Samalla kun ehdokkaita käydään läpi kasvatetaan ehdokkaan oman puolueen kokonaisäänimäärää.</a:t>
            </a:r>
            <a:endParaRPr lang="fi-FI" dirty="0"/>
          </a:p>
          <a:p>
            <a:pPr algn="l"/>
            <a:r>
              <a:rPr lang="fi-FI" dirty="0" smtClean="0"/>
              <a:t>Kun kaikki ehdokkaat on käyty läpi, käydään läpi puolueet ja lasketaan ehdokkaille vertailuluvut. Ensin järjestetään kuitenkin puolueen ehdokkaat äänimäärän mukaan laskevasti.</a:t>
            </a:r>
          </a:p>
          <a:p>
            <a:pPr algn="l"/>
            <a:r>
              <a:rPr lang="fi-FI" dirty="0" smtClean="0"/>
              <a:t>Lista joka sisältää kaikki ehdokkaat järjestetään tämän jälkeen vertailulukujen mukaan laskevasti.</a:t>
            </a:r>
          </a:p>
          <a:p>
            <a:pPr algn="l"/>
            <a:r>
              <a:rPr lang="fi-FI" dirty="0" smtClean="0"/>
              <a:t>Tältä listalta otetaan 51 ensimmäistä ehdokasta jotka muodostavat valtuuston.</a:t>
            </a:r>
            <a:br>
              <a:rPr lang="fi-FI" dirty="0" smtClean="0"/>
            </a:br>
            <a:r>
              <a:rPr lang="fi-FI" dirty="0" smtClean="0"/>
              <a:t>Valtuuston jäsenet tallennetaan lopuksi JSON  muodossa tiedostoon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1137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35" y="3459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i-FI" dirty="0" smtClean="0"/>
              <a:t>Järjestyksiä varten on luotu kaksi luokkaa </a:t>
            </a:r>
            <a:br>
              <a:rPr lang="fi-FI" dirty="0" smtClean="0"/>
            </a:br>
            <a:r>
              <a:rPr lang="fi-FI" dirty="0" err="1" smtClean="0"/>
              <a:t>SortVoteCountDescendingHelper</a:t>
            </a:r>
            <a:r>
              <a:rPr lang="fi-FI" dirty="0" smtClean="0"/>
              <a:t> ja </a:t>
            </a:r>
            <a:r>
              <a:rPr lang="fi-FI" dirty="0" err="1" smtClean="0"/>
              <a:t>SortVertailulukuDescendingHelper</a:t>
            </a:r>
            <a:endParaRPr lang="fi-FI" dirty="0" smtClean="0"/>
          </a:p>
          <a:p>
            <a:pPr marL="0" indent="0">
              <a:buNone/>
            </a:pPr>
            <a:r>
              <a:rPr lang="fi-FI" dirty="0" smtClean="0"/>
              <a:t>Lisäksi hyödynnetään </a:t>
            </a:r>
            <a:r>
              <a:rPr lang="fi-FI" dirty="0" err="1" smtClean="0"/>
              <a:t>Icomparable</a:t>
            </a:r>
            <a:r>
              <a:rPr lang="fi-FI" dirty="0" smtClean="0"/>
              <a:t> rajapinnan tarjoamaa </a:t>
            </a:r>
            <a:r>
              <a:rPr lang="fi-FI" dirty="0" err="1" smtClean="0"/>
              <a:t>CompareTo</a:t>
            </a:r>
            <a:r>
              <a:rPr lang="fi-FI" dirty="0" smtClean="0"/>
              <a:t> metodia.</a:t>
            </a:r>
            <a:endParaRPr lang="fi-FI" dirty="0"/>
          </a:p>
          <a:p>
            <a:pPr marL="0" indent="0">
              <a:buNone/>
            </a:pPr>
            <a:r>
              <a:rPr lang="fi-FI" dirty="0" smtClean="0"/>
              <a:t>Olen oppinut laajentamaan listan </a:t>
            </a:r>
            <a:r>
              <a:rPr lang="fi-FI" dirty="0" err="1" smtClean="0"/>
              <a:t>sort</a:t>
            </a:r>
            <a:r>
              <a:rPr lang="fi-FI" dirty="0" smtClean="0"/>
              <a:t> metodia järjestämään listaa haluamallani tavalla.</a:t>
            </a:r>
          </a:p>
        </p:txBody>
      </p:sp>
    </p:spTree>
    <p:extLst>
      <p:ext uri="{BB962C8B-B14F-4D97-AF65-F5344CB8AC3E}">
        <p14:creationId xmlns:p14="http://schemas.microsoft.com/office/powerpoint/2010/main" val="3441368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C4684D923105E545904377C9113B745C" ma:contentTypeVersion="7" ma:contentTypeDescription="Luo uusi asiakirja." ma:contentTypeScope="" ma:versionID="e55304c6fbf2b863955f93ef094fe931">
  <xsd:schema xmlns:xsd="http://www.w3.org/2001/XMLSchema" xmlns:xs="http://www.w3.org/2001/XMLSchema" xmlns:p="http://schemas.microsoft.com/office/2006/metadata/properties" xmlns:ns3="c4fc2e7e-04d4-4615-a7f7-c14355392ef5" targetNamespace="http://schemas.microsoft.com/office/2006/metadata/properties" ma:root="true" ma:fieldsID="79ff37e0e4600ee582041704d22eed76" ns3:_="">
    <xsd:import namespace="c4fc2e7e-04d4-4615-a7f7-c14355392ef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c2e7e-04d4-4615-a7f7-c14355392e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76FE0-CB7C-438E-B270-5D7A325A0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fc2e7e-04d4-4615-a7f7-c14355392e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1D6284-C449-4720-A645-AED639ED8A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4EB024-609F-4BD5-87ED-288A0A08F72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4fc2e7e-04d4-4615-a7f7-c14355392ef5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Vaalit</vt:lpstr>
      <vt:lpstr>PowerPoint Presentation</vt:lpstr>
    </vt:vector>
  </TitlesOfParts>
  <Company>Epedu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Vaalit</dc:title>
  <dc:creator>Juhana Soini</dc:creator>
  <cp:lastModifiedBy>Soini, Juhana</cp:lastModifiedBy>
  <cp:revision>7</cp:revision>
  <dcterms:created xsi:type="dcterms:W3CDTF">2019-11-30T11:35:03Z</dcterms:created>
  <dcterms:modified xsi:type="dcterms:W3CDTF">2019-12-12T16:26:29Z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0x010100C4684D923105E545904377C9113B745C</vt:lpwstr>
  </property>
</Properties>
</file>