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4724400"/>
            <a:ext cy="5140547" cx="3012140"/>
          </a:xfrm>
          <a:custGeom>
            <a:pathLst>
              <a:path w="3012141" extrusionOk="0" h="6854064">
                <a:moveTo>
                  <a:pt y="0" x="2623817"/>
                </a:moveTo>
                <a:lnTo>
                  <a:pt y="608783" x="2791741"/>
                </a:lnTo>
                <a:lnTo>
                  <a:pt y="1301537" x="1826176"/>
                </a:lnTo>
                <a:lnTo>
                  <a:pt y="2466623" x="2130539"/>
                </a:lnTo>
                <a:lnTo>
                  <a:pt y="3190866" x="1175470"/>
                </a:lnTo>
                <a:lnTo>
                  <a:pt y="4355952" x="1469337"/>
                </a:lnTo>
                <a:lnTo>
                  <a:pt y="5080194" x="493277"/>
                </a:lnTo>
                <a:lnTo>
                  <a:pt y="6255776" x="808135"/>
                </a:lnTo>
                <a:lnTo>
                  <a:pt y="6854064" x="0"/>
                </a:lnTo>
                <a:lnTo>
                  <a:pt y="6854064" x="388325"/>
                </a:lnTo>
                <a:lnTo>
                  <a:pt y="6308258" x="1007545"/>
                </a:lnTo>
                <a:lnTo>
                  <a:pt y="5122179" x="713678"/>
                </a:lnTo>
                <a:lnTo>
                  <a:pt y="4408433" x="1679242"/>
                </a:lnTo>
                <a:lnTo>
                  <a:pt y="3232851" x="1364384"/>
                </a:lnTo>
                <a:lnTo>
                  <a:pt y="2498112" x="2361435"/>
                </a:lnTo>
                <a:lnTo>
                  <a:pt y="1343522" x="2015091"/>
                </a:lnTo>
                <a:lnTo>
                  <a:pt y="608783" x="3012141"/>
                </a:lnTo>
                <a:lnTo>
                  <a:pt y="0" x="2833722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y="0" x="4571999"/>
            <a:ext cy="5143499" cx="4546600"/>
            <a:chOff y="0" x="1447"/>
            <a:chExt cy="4319" cx="2863"/>
          </a:xfrm>
        </p:grpSpPr>
        <p:sp>
          <p:nvSpPr>
            <p:cNvPr id="11" name="Shape 11"/>
            <p:cNvSpPr/>
            <p:nvPr/>
          </p:nvSpPr>
          <p:spPr>
            <a:xfrm>
              <a:off y="0" x="1447"/>
              <a:ext cy="4319" cx="1885"/>
            </a:xfrm>
            <a:custGeom>
              <a:pathLst>
                <a:path w="1886" extrusionOk="0" h="4320">
                  <a:moveTo>
                    <a:pt y="0" x="1719"/>
                  </a:moveTo>
                  <a:lnTo>
                    <a:pt y="357" x="1813"/>
                  </a:lnTo>
                  <a:lnTo>
                    <a:pt y="805" x="1194"/>
                  </a:lnTo>
                  <a:lnTo>
                    <a:pt y="1544" x="1393"/>
                  </a:lnTo>
                  <a:lnTo>
                    <a:pt y="1991" x="777"/>
                  </a:lnTo>
                  <a:lnTo>
                    <a:pt y="2734" x="972"/>
                  </a:lnTo>
                  <a:lnTo>
                    <a:pt y="3178" x="355"/>
                  </a:lnTo>
                  <a:lnTo>
                    <a:pt y="3921" x="554"/>
                  </a:lnTo>
                  <a:lnTo>
                    <a:pt y="4320" x="0"/>
                  </a:lnTo>
                  <a:lnTo>
                    <a:pt y="4320" x="109"/>
                  </a:lnTo>
                  <a:lnTo>
                    <a:pt y="3948" x="623"/>
                  </a:lnTo>
                  <a:lnTo>
                    <a:pt y="3205" x="430"/>
                  </a:lnTo>
                  <a:lnTo>
                    <a:pt y="2761" x="1045"/>
                  </a:lnTo>
                  <a:lnTo>
                    <a:pt y="2018" x="850"/>
                  </a:lnTo>
                  <a:lnTo>
                    <a:pt y="1572" x="1468"/>
                  </a:lnTo>
                  <a:lnTo>
                    <a:pt y="830" x="1271"/>
                  </a:lnTo>
                  <a:lnTo>
                    <a:pt y="386" x="1886"/>
                  </a:lnTo>
                  <a:lnTo>
                    <a:pt y="0" x="1788"/>
                  </a:lnTo>
                  <a:lnTo>
                    <a:pt y="0" x="1719"/>
                  </a:lnTo>
                  <a:close/>
                </a:path>
              </a:pathLst>
            </a:custGeom>
            <a:solidFill>
              <a:srgbClr val="A64129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y="0" x="1559"/>
              <a:ext cy="4319" cx="1978"/>
            </a:xfrm>
            <a:custGeom>
              <a:pathLst>
                <a:path w="1979" extrusionOk="0" h="4320">
                  <a:moveTo>
                    <a:pt y="0" x="1673"/>
                  </a:moveTo>
                  <a:lnTo>
                    <a:pt y="382" x="1777"/>
                  </a:lnTo>
                  <a:lnTo>
                    <a:pt y="830" x="1160"/>
                  </a:lnTo>
                  <a:lnTo>
                    <a:pt y="1570" x="1357"/>
                  </a:lnTo>
                  <a:lnTo>
                    <a:pt y="2016" x="743"/>
                  </a:lnTo>
                  <a:lnTo>
                    <a:pt y="2759" x="936"/>
                  </a:lnTo>
                  <a:lnTo>
                    <a:pt y="3204" x="319"/>
                  </a:lnTo>
                  <a:lnTo>
                    <a:pt y="3947" x="517"/>
                  </a:lnTo>
                  <a:lnTo>
                    <a:pt y="4320" x="0"/>
                  </a:lnTo>
                  <a:lnTo>
                    <a:pt y="4320" x="304"/>
                  </a:lnTo>
                  <a:lnTo>
                    <a:pt y="4025" x="717"/>
                  </a:lnTo>
                  <a:lnTo>
                    <a:pt y="3280" x="521"/>
                  </a:lnTo>
                  <a:lnTo>
                    <a:pt y="2836" x="1136"/>
                  </a:lnTo>
                  <a:lnTo>
                    <a:pt y="2093" x="941"/>
                  </a:lnTo>
                  <a:lnTo>
                    <a:pt y="1648" x="1559"/>
                  </a:lnTo>
                  <a:lnTo>
                    <a:pt y="905" x="1362"/>
                  </a:lnTo>
                  <a:lnTo>
                    <a:pt y="461" x="1979"/>
                  </a:lnTo>
                  <a:lnTo>
                    <a:pt y="0" x="1859"/>
                  </a:lnTo>
                  <a:lnTo>
                    <a:pt y="0" x="1673"/>
                  </a:lnTo>
                  <a:close/>
                </a:path>
              </a:pathLst>
            </a:custGeom>
            <a:solidFill>
              <a:srgbClr val="38445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y="0" x="2090"/>
              <a:ext cy="4319" cx="1805"/>
            </a:xfrm>
            <a:custGeom>
              <a:pathLst>
                <a:path w="1806" extrusionOk="0" h="4320">
                  <a:moveTo>
                    <a:pt y="0" x="1462"/>
                  </a:moveTo>
                  <a:lnTo>
                    <a:pt y="510" x="1604"/>
                  </a:lnTo>
                  <a:lnTo>
                    <a:pt y="958" x="987"/>
                  </a:lnTo>
                  <a:lnTo>
                    <a:pt y="1696" x="1183"/>
                  </a:lnTo>
                  <a:lnTo>
                    <a:pt y="2142" x="570"/>
                  </a:lnTo>
                  <a:lnTo>
                    <a:pt y="2885" x="764"/>
                  </a:lnTo>
                  <a:lnTo>
                    <a:pt y="3329" x="147"/>
                  </a:lnTo>
                  <a:lnTo>
                    <a:pt y="4072" x="344"/>
                  </a:lnTo>
                  <a:lnTo>
                    <a:pt y="4320" x="0"/>
                  </a:lnTo>
                  <a:lnTo>
                    <a:pt y="4320" x="304"/>
                  </a:lnTo>
                  <a:lnTo>
                    <a:pt y="4151" x="544"/>
                  </a:lnTo>
                  <a:lnTo>
                    <a:pt y="3406" x="349"/>
                  </a:lnTo>
                  <a:lnTo>
                    <a:pt y="2961" x="965"/>
                  </a:lnTo>
                  <a:lnTo>
                    <a:pt y="2220" x="768"/>
                  </a:lnTo>
                  <a:lnTo>
                    <a:pt y="1776" x="1385"/>
                  </a:lnTo>
                  <a:lnTo>
                    <a:pt y="1031" x="1189"/>
                  </a:lnTo>
                  <a:lnTo>
                    <a:pt y="586" x="1806"/>
                  </a:lnTo>
                  <a:lnTo>
                    <a:pt y="0" x="1647"/>
                  </a:lnTo>
                  <a:lnTo>
                    <a:pt y="0" x="1462"/>
                  </a:lnTo>
                  <a:close/>
                </a:path>
              </a:pathLst>
            </a:custGeom>
            <a:solidFill>
              <a:srgbClr val="F68C1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0" x="2463"/>
              <a:ext cy="4319" cx="1847"/>
            </a:xfrm>
            <a:custGeom>
              <a:pathLst>
                <a:path w="1848" extrusionOk="0" h="4320">
                  <a:moveTo>
                    <a:pt y="0" x="1311"/>
                  </a:moveTo>
                  <a:lnTo>
                    <a:pt y="606" x="1475"/>
                  </a:lnTo>
                  <a:lnTo>
                    <a:pt y="1055" x="856"/>
                  </a:lnTo>
                  <a:lnTo>
                    <a:pt y="1794" x="1054"/>
                  </a:lnTo>
                  <a:lnTo>
                    <a:pt y="2240" x="439"/>
                  </a:lnTo>
                  <a:lnTo>
                    <a:pt y="2981" x="634"/>
                  </a:lnTo>
                  <a:lnTo>
                    <a:pt y="3428" x="16"/>
                  </a:lnTo>
                  <a:lnTo>
                    <a:pt y="4169" x="215"/>
                  </a:lnTo>
                  <a:lnTo>
                    <a:pt y="4320" x="0"/>
                  </a:lnTo>
                  <a:lnTo>
                    <a:pt y="4320" x="570"/>
                  </a:lnTo>
                  <a:lnTo>
                    <a:pt y="4304" x="584"/>
                  </a:lnTo>
                  <a:lnTo>
                    <a:pt y="3570" x="391"/>
                  </a:lnTo>
                  <a:lnTo>
                    <a:pt y="3118" x="1005"/>
                  </a:lnTo>
                  <a:lnTo>
                    <a:pt y="2380" x="810"/>
                  </a:lnTo>
                  <a:lnTo>
                    <a:pt y="1936" x="1422"/>
                  </a:lnTo>
                  <a:lnTo>
                    <a:pt y="1193" x="1229"/>
                  </a:lnTo>
                  <a:lnTo>
                    <a:pt y="743" x="1848"/>
                  </a:lnTo>
                  <a:lnTo>
                    <a:pt y="0" x="1650"/>
                  </a:lnTo>
                  <a:lnTo>
                    <a:pt y="0" x="1311"/>
                  </a:lnTo>
                  <a:close/>
                </a:path>
              </a:pathLst>
            </a:custGeom>
            <a:solidFill>
              <a:srgbClr val="A4BDC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746438" x="685800"/>
            <a:ext cy="1158600" cx="52587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1986416" x="685800"/>
            <a:ext cy="772800" cx="52587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 rot="-5400000">
            <a:off y="2431398" x="6431898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-5400000">
            <a:off y="2431398" x="6431898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A64128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A64128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A64128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A64128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A64128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A64128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A64128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A64128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A64128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/>
          <p:nvPr/>
        </p:nvSpPr>
        <p:spPr>
          <a:xfrm rot="-5400000">
            <a:off y="2431398" x="6431898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31" name="Shape 31"/>
          <p:cNvSpPr/>
          <p:nvPr/>
        </p:nvSpPr>
        <p:spPr>
          <a:xfrm rot="10800000">
            <a:off y="0" x="7938258"/>
            <a:ext cy="3389922" cx="1205741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rot="5400000">
            <a:off y="-1807795" x="1807794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/>
        </p:nvSpPr>
        <p:spPr>
          <a:xfrm rot="-5400000">
            <a:off y="2431398" x="6431898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/>
          <p:nvPr/>
        </p:nvSpPr>
        <p:spPr>
          <a:xfrm>
            <a:off y="1753577" x="0"/>
            <a:ext cy="3389922" cx="1205741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" name="Shape 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jpg" Type="http://schemas.openxmlformats.org/officeDocument/2006/relationships/image" Id="rId4"/><Relationship Target="../media/image13.jpg" Type="http://schemas.openxmlformats.org/officeDocument/2006/relationships/image" Id="rId3"/><Relationship Target="../media/image16.jpg" Type="http://schemas.openxmlformats.org/officeDocument/2006/relationships/image" Id="rId5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jpg" Type="http://schemas.openxmlformats.org/officeDocument/2006/relationships/image" Id="rId4"/><Relationship Target="../media/image2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4"/><Relationship Target="../media/image02.jpg" Type="http://schemas.openxmlformats.org/officeDocument/2006/relationships/image" Id="rId3"/><Relationship Target="../media/image01.jp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3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y="746438" x="685800"/>
            <a:ext cy="1158600" cx="5258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JABA</a:t>
            </a:r>
          </a:p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y="1986416" x="685800"/>
            <a:ext cy="772800" cx="525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Juhani Aavanens Booking App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y="4610900" x="8232950"/>
            <a:ext cy="433200" cx="55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1/20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4450" x="152389"/>
            <a:ext cy="5143499" cx="794487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y="4610900" x="8155150"/>
            <a:ext cy="433200" cx="7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10/20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4" name="Shape 1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44150" x="1410500"/>
            <a:ext cy="2933700" cx="61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y="1122175" x="2433200"/>
            <a:ext cy="444300" cx="289980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y="4610900" x="8155150"/>
            <a:ext cy="433200" cx="7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11/20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1" name="Shape 1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744169"/>
            <a:ext cy="5143499" cx="735085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y="4610900" x="8155150"/>
            <a:ext cy="433200" cx="7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12/20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7" name="Shape 1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667040"/>
            <a:ext cy="5143499" cx="730991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y="512675" x="7056775"/>
            <a:ext cy="489000" cx="622199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y="4610900" x="8155150"/>
            <a:ext cy="433200" cx="7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13/20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4" name="Shape 1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667040"/>
            <a:ext cy="5143499" cx="730991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y="499975" x="7055200"/>
            <a:ext cy="489000" cx="622199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y="4610900" x="8155150"/>
            <a:ext cy="433200" cx="7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14/20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1" name="Shape 1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014763"/>
            <a:ext cy="5143500" cx="7014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y="122225" x="1133275"/>
            <a:ext cy="489000" cx="622199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y="4610900" x="8155150"/>
            <a:ext cy="433200" cx="7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15/20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8" name="Shape 1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860844"/>
            <a:ext cy="5143499" cx="735085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y="4610900" x="8155150"/>
            <a:ext cy="433200" cx="7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16/20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64" name="Shape 1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59541"/>
            <a:ext cy="5143499" cx="79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y="4610900" x="8155150"/>
            <a:ext cy="433200" cx="7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17/20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70" name="Shape 1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153700" x="5699512"/>
            <a:ext cy="1847850" cx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690187" x="1039425"/>
            <a:ext cy="1952625" cx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83937" x="2672687"/>
            <a:ext cy="2143125" cx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y="4610900" x="8155150"/>
            <a:ext cy="433200" cx="7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18/20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/>
        </p:nvSpPr>
        <p:spPr>
          <a:xfrm>
            <a:off y="952275" x="811100"/>
            <a:ext cy="1311000" cx="3244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/>
              <a:t>“We are products of our past, but we don't have to be prisoners of it.”</a:t>
            </a:r>
            <a:br>
              <a:rPr sz="1800" lang="en"/>
            </a:br>
            <a:r>
              <a:rPr sz="1800" lang="en"/>
              <a:t> -Rick Warren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y="2193300" x="5042625"/>
            <a:ext cy="1557300" cx="3333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“We do not learn from experience... we learn from reflecting on experience.”</a:t>
            </a:r>
          </a:p>
          <a:p>
            <a:pPr>
              <a:spcBef>
                <a:spcPts val="0"/>
              </a:spcBef>
              <a:buNone/>
            </a:pPr>
            <a:r>
              <a:rPr sz="1800" lang="en"/>
              <a:t>― John Dewey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y="3110975" x="1410875"/>
            <a:ext cy="1488900" cx="3244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“No one is exempt from the rule that learning occurs through recognition of error.”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-Alexander Lowen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6651" x="6328098"/>
            <a:ext cy="1849299" cx="184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y="4610900" x="8155150"/>
            <a:ext cy="433200" cx="7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19/20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Vad?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94962" x="3394887"/>
            <a:ext cy="2143125" cx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/>
        </p:nvSpPr>
        <p:spPr>
          <a:xfrm>
            <a:off y="1063375" x="4866425"/>
            <a:ext cy="444300" cx="1944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b="1" sz="2400" lang="en"/>
              <a:t>Effektivitet</a:t>
            </a:r>
          </a:p>
        </p:txBody>
      </p:sp>
      <p:sp>
        <p:nvSpPr>
          <p:cNvPr id="46" name="Shape 46"/>
          <p:cNvSpPr txBox="1"/>
          <p:nvPr/>
        </p:nvSpPr>
        <p:spPr>
          <a:xfrm rot="2016104">
            <a:off y="2483907" x="6116278"/>
            <a:ext cy="444481" cx="1727088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Struktur</a:t>
            </a:r>
          </a:p>
        </p:txBody>
      </p:sp>
      <p:sp>
        <p:nvSpPr>
          <p:cNvPr id="47" name="Shape 47"/>
          <p:cNvSpPr txBox="1"/>
          <p:nvPr/>
        </p:nvSpPr>
        <p:spPr>
          <a:xfrm rot="-1404128">
            <a:off y="1650501" x="1444335"/>
            <a:ext cy="444225" cx="1663216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Påminnelse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y="4610900" x="8232950"/>
            <a:ext cy="433200" cx="55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2/20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Framtid?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599750" x="1702350"/>
            <a:ext cy="1600200" cx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063375" x="5148700"/>
            <a:ext cy="1600200" cx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y="4610900" x="8155150"/>
            <a:ext cy="433200" cx="77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20/20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Problem?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20700" x="1843249"/>
            <a:ext cy="3836824" cx="52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y="4610900" x="8232950"/>
            <a:ext cy="433200" cx="55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3/20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Vem?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96275" x="3140471"/>
            <a:ext cy="3425574" cx="23596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 rot="924262">
            <a:off y="1476280" x="1006601"/>
            <a:ext cy="540839" cx="2474496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Medelålders ledare</a:t>
            </a:r>
          </a:p>
        </p:txBody>
      </p:sp>
      <p:sp>
        <p:nvSpPr>
          <p:cNvPr id="63" name="Shape 63"/>
          <p:cNvSpPr txBox="1"/>
          <p:nvPr/>
        </p:nvSpPr>
        <p:spPr>
          <a:xfrm rot="-647833">
            <a:off y="876782" x="4925181"/>
            <a:ext cy="540889" cx="2551063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Småföretag</a:t>
            </a:r>
          </a:p>
        </p:txBody>
      </p:sp>
      <p:sp>
        <p:nvSpPr>
          <p:cNvPr id="64" name="Shape 64"/>
          <p:cNvSpPr txBox="1"/>
          <p:nvPr/>
        </p:nvSpPr>
        <p:spPr>
          <a:xfrm rot="1511875">
            <a:off y="3470936" x="6180398"/>
            <a:ext cy="632627" cx="1715105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/>
              <a:t>Låg budget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y="3495575" x="1209575"/>
            <a:ext cy="676800" cx="137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 rot="-1817978">
            <a:off y="3295101" x="1011054"/>
            <a:ext cy="676814" cx="2033012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/>
              <a:t>Handfull anställda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y="4610900" x="8232950"/>
            <a:ext cy="433200" cx="55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4/20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Hurdana?</a:t>
            </a:r>
          </a:p>
        </p:txBody>
      </p:sp>
      <p:sp>
        <p:nvSpPr>
          <p:cNvPr id="73" name="Shape 73"/>
          <p:cNvSpPr txBox="1"/>
          <p:nvPr/>
        </p:nvSpPr>
        <p:spPr>
          <a:xfrm rot="-2873650">
            <a:off y="2102585" x="977920"/>
            <a:ext cy="749777" cx="1432657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Driven</a:t>
            </a:r>
          </a:p>
        </p:txBody>
      </p:sp>
      <p:sp>
        <p:nvSpPr>
          <p:cNvPr id="74" name="Shape 74"/>
          <p:cNvSpPr txBox="1"/>
          <p:nvPr/>
        </p:nvSpPr>
        <p:spPr>
          <a:xfrm rot="1932180">
            <a:off y="1631297" x="4494228"/>
            <a:ext cy="543591" cx="1853184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Målinriktad</a:t>
            </a:r>
          </a:p>
        </p:txBody>
      </p:sp>
      <p:sp>
        <p:nvSpPr>
          <p:cNvPr id="75" name="Shape 75"/>
          <p:cNvSpPr txBox="1"/>
          <p:nvPr/>
        </p:nvSpPr>
        <p:spPr>
          <a:xfrm rot="2621924">
            <a:off y="3871378" x="1685589"/>
            <a:ext cy="597093" cx="2008347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Entreprenör</a:t>
            </a:r>
          </a:p>
        </p:txBody>
      </p:sp>
      <p:sp>
        <p:nvSpPr>
          <p:cNvPr id="76" name="Shape 76"/>
          <p:cNvSpPr txBox="1"/>
          <p:nvPr/>
        </p:nvSpPr>
        <p:spPr>
          <a:xfrm rot="-2339746">
            <a:off y="3284971" x="5825994"/>
            <a:ext cy="698998" cx="159805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Visionär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y="2580025" x="2552075"/>
            <a:ext cy="1153200" cx="370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en"/>
              <a:t>Initiativtagande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y="1553600" x="6858000"/>
            <a:ext cy="665700" cx="1353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sz="1800" lang="en"/>
              <a:t>Optimist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y="4610900" x="8232950"/>
            <a:ext cy="433200" cx="55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5/20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Hur?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90850" x="958650"/>
            <a:ext cy="1943100" cx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92200" x="5487050"/>
            <a:ext cy="1943100" cx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733025" x="3590125"/>
            <a:ext cy="1866900" cx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y="4610900" x="8232950"/>
            <a:ext cy="433200" cx="55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6/20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Nytt?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95587" x="5310250"/>
            <a:ext cy="1514475" cx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56000">
            <a:off y="2782737" x="982375"/>
            <a:ext cy="1514475" cx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y="4610900" x="8232950"/>
            <a:ext cy="433200" cx="55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7/20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304799"/>
            <a:ext cy="5143499" cx="79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y="2944275" x="2610975"/>
            <a:ext cy="1588800" cx="4421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9600" lang="en"/>
              <a:t>CRUD</a:t>
            </a:r>
          </a:p>
        </p:txBody>
      </p:sp>
      <p:sp>
        <p:nvSpPr>
          <p:cNvPr id="104" name="Shape 104"/>
          <p:cNvSpPr/>
          <p:nvPr/>
        </p:nvSpPr>
        <p:spPr>
          <a:xfrm>
            <a:off y="44450" x="1388825"/>
            <a:ext cy="489000" cx="622199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y="4610900" x="8232950"/>
            <a:ext cy="433200" cx="55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8/20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16949"/>
            <a:ext cy="5143500" cx="811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y="4610900" x="8232950"/>
            <a:ext cy="433200" cx="55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9/20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estern">
  <a:themeElements>
    <a:clrScheme name="Custom 424">
      <a:dk1>
        <a:srgbClr val="B0271C"/>
      </a:dk1>
      <a:lt1>
        <a:srgbClr val="FFE8BB"/>
      </a:lt1>
      <a:dk2>
        <a:srgbClr val="374252"/>
      </a:dk2>
      <a:lt2>
        <a:srgbClr val="A5BDC0"/>
      </a:lt2>
      <a:accent1>
        <a:srgbClr val="C0974D"/>
      </a:accent1>
      <a:accent2>
        <a:srgbClr val="E49C5F"/>
      </a:accent2>
      <a:accent3>
        <a:srgbClr val="5D7372"/>
      </a:accent3>
      <a:accent4>
        <a:srgbClr val="B92C00"/>
      </a:accent4>
      <a:accent5>
        <a:srgbClr val="804000"/>
      </a:accent5>
      <a:accent6>
        <a:srgbClr val="A49D80"/>
      </a:accent6>
      <a:hlink>
        <a:srgbClr val="B0271C"/>
      </a:hlink>
      <a:folHlink>
        <a:srgbClr val="5B5F6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