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2" autoAdjust="0"/>
    <p:restoredTop sz="94660"/>
  </p:normalViewPr>
  <p:slideViewPr>
    <p:cSldViewPr snapToGrid="0">
      <p:cViewPr>
        <p:scale>
          <a:sx n="150" d="100"/>
          <a:sy n="150" d="100"/>
        </p:scale>
        <p:origin x="108" y="-9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981-F510-4161-8740-C08AEBA5062A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52AA-281A-4830-A29D-882188EA9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2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981-F510-4161-8740-C08AEBA5062A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52AA-281A-4830-A29D-882188EA9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23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981-F510-4161-8740-C08AEBA5062A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52AA-281A-4830-A29D-882188EA9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1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981-F510-4161-8740-C08AEBA5062A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52AA-281A-4830-A29D-882188EA9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981-F510-4161-8740-C08AEBA5062A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52AA-281A-4830-A29D-882188EA9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74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981-F510-4161-8740-C08AEBA5062A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52AA-281A-4830-A29D-882188EA9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981-F510-4161-8740-C08AEBA5062A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52AA-281A-4830-A29D-882188EA9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2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981-F510-4161-8740-C08AEBA5062A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52AA-281A-4830-A29D-882188EA9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4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981-F510-4161-8740-C08AEBA5062A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52AA-281A-4830-A29D-882188EA9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0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981-F510-4161-8740-C08AEBA5062A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52AA-281A-4830-A29D-882188EA9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18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7981-F510-4161-8740-C08AEBA5062A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52AA-281A-4830-A29D-882188EA9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7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7981-F510-4161-8740-C08AEBA5062A}" type="datetimeFigureOut">
              <a:rPr lang="de-DE" smtClean="0"/>
              <a:t>20.08.2015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52AA-281A-4830-A29D-882188EA9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60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5370427" y="974872"/>
            <a:ext cx="6515302" cy="5778351"/>
          </a:xfrm>
          <a:prstGeom prst="roundRect">
            <a:avLst>
              <a:gd name="adj" fmla="val 55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52273" y="156410"/>
            <a:ext cx="586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the IPython Notebook as Lab Notebook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5053264" y="618075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Juergen Hasch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54115" y="974873"/>
            <a:ext cx="5061154" cy="5778351"/>
          </a:xfrm>
          <a:prstGeom prst="roundRect">
            <a:avLst>
              <a:gd name="adj" fmla="val 59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Bild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321290"/>
            <a:ext cx="2499708" cy="1573092"/>
          </a:xfrm>
          <a:prstGeom prst="rect">
            <a:avLst/>
          </a:prstGeom>
        </p:spPr>
      </p:pic>
      <p:pic>
        <p:nvPicPr>
          <p:cNvPr id="8" name="Bild 5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643" y="5765800"/>
            <a:ext cx="1188057" cy="369617"/>
          </a:xfrm>
          <a:prstGeom prst="rect">
            <a:avLst/>
          </a:prstGeom>
        </p:spPr>
      </p:pic>
      <p:pic>
        <p:nvPicPr>
          <p:cNvPr id="10" name="Bild 18"/>
          <p:cNvPicPr>
            <a:picLocks noChangeAspect="1"/>
          </p:cNvPicPr>
          <p:nvPr/>
        </p:nvPicPr>
        <p:blipFill rotWithShape="1">
          <a:blip r:embed="rId4"/>
          <a:srcRect r="3619"/>
          <a:stretch/>
        </p:blipFill>
        <p:spPr>
          <a:xfrm>
            <a:off x="5406428" y="1325246"/>
            <a:ext cx="3575647" cy="4919651"/>
          </a:xfrm>
          <a:prstGeom prst="rect">
            <a:avLst/>
          </a:prstGeom>
        </p:spPr>
      </p:pic>
      <p:pic>
        <p:nvPicPr>
          <p:cNvPr id="11" name="Bild 20"/>
          <p:cNvPicPr>
            <a:picLocks noChangeAspect="1"/>
          </p:cNvPicPr>
          <p:nvPr/>
        </p:nvPicPr>
        <p:blipFill rotWithShape="1">
          <a:blip r:embed="rId5"/>
          <a:srcRect r="36036"/>
          <a:stretch/>
        </p:blipFill>
        <p:spPr>
          <a:xfrm>
            <a:off x="9116328" y="1365211"/>
            <a:ext cx="2683438" cy="517595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13942" y="963666"/>
            <a:ext cx="4918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lab notebook is a scientist’s most valuable tool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IPython / </a:t>
            </a:r>
            <a:r>
              <a:rPr lang="en-US" dirty="0" err="1" smtClean="0"/>
              <a:t>Jupyter</a:t>
            </a:r>
            <a:r>
              <a:rPr lang="en-US" dirty="0" smtClean="0"/>
              <a:t> notebook enables a similar</a:t>
            </a:r>
            <a:br>
              <a:rPr lang="en-US" dirty="0" smtClean="0"/>
            </a:br>
            <a:r>
              <a:rPr lang="en-US" dirty="0" smtClean="0"/>
              <a:t>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use, just start scribbling your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text, formulas, graphics, plots and do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 for different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flexible and extendible</a:t>
            </a:r>
          </a:p>
          <a:p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376136" y="924146"/>
            <a:ext cx="97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H="1">
            <a:off x="9040733" y="1332784"/>
            <a:ext cx="16906" cy="4912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76225" y="4952754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IPython extensions</a:t>
            </a:r>
            <a:endParaRPr lang="en-US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2652413" y="4936879"/>
            <a:ext cx="220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Notebook extensions</a:t>
            </a:r>
            <a:endParaRPr lang="en-US" b="1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6"/>
          <a:srcRect t="15273"/>
          <a:stretch/>
        </p:blipFill>
        <p:spPr>
          <a:xfrm>
            <a:off x="2283335" y="5734050"/>
            <a:ext cx="2705186" cy="89535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270644" y="5276149"/>
            <a:ext cx="17797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e.g. input transformers </a:t>
            </a:r>
            <a:br>
              <a:rPr lang="en-US" sz="1300" dirty="0" smtClean="0"/>
            </a:br>
            <a:r>
              <a:rPr lang="en-US" sz="1300" dirty="0" smtClean="0"/>
              <a:t>for units:</a:t>
            </a:r>
            <a:endParaRPr lang="en-US" sz="1300" dirty="0"/>
          </a:p>
        </p:txBody>
      </p:sp>
      <p:sp>
        <p:nvSpPr>
          <p:cNvPr id="26" name="Textfeld 25"/>
          <p:cNvSpPr txBox="1"/>
          <p:nvPr/>
        </p:nvSpPr>
        <p:spPr>
          <a:xfrm>
            <a:off x="2668970" y="5271330"/>
            <a:ext cx="22495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e.g. Python code in markdown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42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Jürgen Hasch</dc:creator>
  <cp:lastModifiedBy>Jürgen Hasch</cp:lastModifiedBy>
  <cp:revision>4</cp:revision>
  <dcterms:created xsi:type="dcterms:W3CDTF">2015-08-20T09:29:35Z</dcterms:created>
  <dcterms:modified xsi:type="dcterms:W3CDTF">2015-08-20T09:53:23Z</dcterms:modified>
</cp:coreProperties>
</file>