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7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3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4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3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20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1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8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2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7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192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8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181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8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3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62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3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EFA0A-8D4B-4922-BE2C-539CCF55C59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93AB7D-87ED-4150-B73C-1D3B8A3C1D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0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lspecialista.hu/gege/a-gege-rosszindulatu-betegsegei" TargetMode="External"/><Relationship Id="rId2" Type="http://schemas.openxmlformats.org/officeDocument/2006/relationships/hyperlink" Target="http://www.mitolfaj.hu/fulbesugarzo-fajdalmak-fajdalom-otalgia-irradi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Iv%C3%B3v%C3%ADz" TargetMode="External"/><Relationship Id="rId2" Type="http://schemas.openxmlformats.org/officeDocument/2006/relationships/hyperlink" Target="https://hu.wikipedia.org/w/index.php?title=Cellul%C3%B3z-acet%C3%A1t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.wikipedia.org/wiki/20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21705" y="710676"/>
            <a:ext cx="7587048" cy="856735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u="sng" dirty="0" smtClean="0">
                <a:solidFill>
                  <a:schemeClr val="accent6">
                    <a:lumMod val="75000"/>
                  </a:schemeClr>
                </a:solidFill>
              </a:rPr>
              <a:t>A Cigi kártevő hatásai</a:t>
            </a:r>
            <a:endParaRPr lang="hu-HU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43228" y="1820718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hu-HU" sz="3200" b="1" dirty="0" smtClean="0">
                <a:solidFill>
                  <a:schemeClr val="accent3">
                    <a:lumMod val="50000"/>
                  </a:schemeClr>
                </a:solidFill>
              </a:rPr>
              <a:t>Készítők</a:t>
            </a:r>
            <a:endParaRPr lang="hu-HU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009372" y="2288266"/>
            <a:ext cx="181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>
                <a:solidFill>
                  <a:schemeClr val="accent3">
                    <a:lumMod val="75000"/>
                  </a:schemeClr>
                </a:solidFill>
              </a:rPr>
              <a:t>Juhász Máté</a:t>
            </a:r>
            <a:br>
              <a:rPr lang="hu-HU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hu-HU" b="1" dirty="0" smtClean="0">
                <a:solidFill>
                  <a:schemeClr val="accent3">
                    <a:lumMod val="75000"/>
                  </a:schemeClr>
                </a:solidFill>
              </a:rPr>
              <a:t>Juhász Balázs</a:t>
            </a:r>
            <a:br>
              <a:rPr lang="hu-HU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hu-HU" b="1" dirty="0" smtClean="0">
                <a:solidFill>
                  <a:schemeClr val="accent3">
                    <a:lumMod val="75000"/>
                  </a:schemeClr>
                </a:solidFill>
              </a:rPr>
              <a:t>Sándor Krisztián</a:t>
            </a:r>
            <a:endParaRPr lang="hu-H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03" y="3464903"/>
            <a:ext cx="4743451" cy="20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401107"/>
            <a:ext cx="9601196" cy="1303867"/>
          </a:xfrm>
        </p:spPr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Cigaretta Információk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4" y="4087813"/>
            <a:ext cx="4476750" cy="2047875"/>
          </a:xfrm>
        </p:spPr>
      </p:pic>
      <p:sp>
        <p:nvSpPr>
          <p:cNvPr id="5" name="Szövegdoboz 4"/>
          <p:cNvSpPr txBox="1"/>
          <p:nvPr/>
        </p:nvSpPr>
        <p:spPr>
          <a:xfrm>
            <a:off x="1945504" y="2434728"/>
            <a:ext cx="830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/>
              <a:t>A cigarettának mint sokan tudják, rengeteg káros hatása van, mint rövid,</a:t>
            </a:r>
          </a:p>
          <a:p>
            <a:pPr algn="ctr"/>
            <a:r>
              <a:rPr lang="hu-HU" dirty="0" smtClean="0"/>
              <a:t>Illetve mint hosszú távon is.</a:t>
            </a:r>
          </a:p>
          <a:p>
            <a:pPr algn="ctr"/>
            <a:r>
              <a:rPr lang="hu-HU" dirty="0" smtClean="0"/>
              <a:t>Egy elszívott cigi már rettentően rontja a légutakat, illetve a tüdőt a legnagyobb mértékben.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312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Cigaretta káros hatásai 10+1 pontban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2500" y="2543174"/>
            <a:ext cx="7696199" cy="3318936"/>
          </a:xfrm>
        </p:spPr>
        <p:txBody>
          <a:bodyPr>
            <a:noAutofit/>
          </a:bodyPr>
          <a:lstStyle/>
          <a:p>
            <a:r>
              <a:rPr lang="hu-HU" sz="1400" dirty="0"/>
              <a:t>A dohányzás tüdőtáguláshoz vezethet.</a:t>
            </a:r>
          </a:p>
          <a:p>
            <a:r>
              <a:rPr lang="hu-HU" sz="1400" dirty="0"/>
              <a:t>A dohányzók körében gyakoribbak az idült légúti megbetegedések.</a:t>
            </a:r>
          </a:p>
          <a:p>
            <a:r>
              <a:rPr lang="hu-HU" sz="1400" dirty="0"/>
              <a:t>A cigizés az egész szervezetet gyulladásban tarthatja.</a:t>
            </a:r>
          </a:p>
          <a:p>
            <a:r>
              <a:rPr lang="hu-HU" sz="1400" dirty="0"/>
              <a:t>A dohányzás csökkenti a nemzőképességet.</a:t>
            </a:r>
          </a:p>
          <a:p>
            <a:r>
              <a:rPr lang="hu-HU" sz="1400" dirty="0"/>
              <a:t>Pajzsmirigybetegséget is okozhat.</a:t>
            </a:r>
          </a:p>
          <a:p>
            <a:r>
              <a:rPr lang="hu-HU" sz="1400" dirty="0"/>
              <a:t>A dohányzóknál megnövekszik a csonttörés kockázata.</a:t>
            </a:r>
          </a:p>
          <a:p>
            <a:r>
              <a:rPr lang="hu-HU" sz="1400" dirty="0"/>
              <a:t>A dohányzás </a:t>
            </a:r>
            <a:r>
              <a:rPr lang="hu-HU" sz="1400" dirty="0" err="1"/>
              <a:t>combfejelhalást</a:t>
            </a:r>
            <a:r>
              <a:rPr lang="hu-HU" sz="1400" dirty="0"/>
              <a:t> és ízületi betegségeket okozhat.</a:t>
            </a:r>
          </a:p>
          <a:p>
            <a:r>
              <a:rPr lang="hu-HU" sz="1400" dirty="0"/>
              <a:t>Megnő a szív-és érrendszeri megbetegedések kialakulásának kockázata.</a:t>
            </a:r>
          </a:p>
          <a:p>
            <a:r>
              <a:rPr lang="hu-HU" sz="1400" dirty="0"/>
              <a:t>A dohányzás rengeteg vitamint emészt fel az emberi szervezetben</a:t>
            </a:r>
            <a:r>
              <a:rPr lang="hu-HU" sz="1400" dirty="0" smtClean="0"/>
              <a:t>.</a:t>
            </a:r>
          </a:p>
          <a:p>
            <a:r>
              <a:rPr lang="hu-HU" sz="1400" dirty="0" smtClean="0"/>
              <a:t>A </a:t>
            </a:r>
            <a:r>
              <a:rPr lang="hu-HU" sz="1400" dirty="0"/>
              <a:t>dohányos cukorbetegeknek gyakrabban kell súlyos szövődményekkel számolniuk.</a:t>
            </a:r>
          </a:p>
          <a:p>
            <a:r>
              <a:rPr lang="hu-HU" sz="1400" dirty="0"/>
              <a:t>Rontja a szellemi teljesítőképességet, negatív hat a memóriára és a koncentrálóképességre.</a:t>
            </a:r>
          </a:p>
          <a:p>
            <a:endParaRPr lang="hu-HU" sz="1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69" y="3161977"/>
            <a:ext cx="3705225" cy="20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9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829732"/>
            <a:ext cx="9601196" cy="1303867"/>
          </a:xfrm>
        </p:spPr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A cigaretta legnagyobb kártevési oka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/>
              <a:t>A cigaretta függőség vetélkedik a rendszeres alkoholfogyasztók számával.</a:t>
            </a:r>
          </a:p>
          <a:p>
            <a:pPr marL="0" indent="0" algn="ctr">
              <a:buNone/>
            </a:pPr>
            <a:r>
              <a:rPr lang="hu-HU" dirty="0" smtClean="0"/>
              <a:t>Minden egyes cigi után, az emberek 90%-a csak egyre és egyre jobban kívánja a lehetőséget a következő rágyújtásra, olyan szinten hogy ez rövid idő alatt legalább napi 20 szál cigiig fajulhat.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6" y="4338637"/>
            <a:ext cx="3057526" cy="17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1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1" y="934507"/>
            <a:ext cx="9601196" cy="1303867"/>
          </a:xfrm>
        </p:spPr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További cigaretta érdekességek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1" y="2709332"/>
            <a:ext cx="9601196" cy="3318936"/>
          </a:xfrm>
        </p:spPr>
        <p:txBody>
          <a:bodyPr>
            <a:normAutofit/>
          </a:bodyPr>
          <a:lstStyle/>
          <a:p>
            <a:pPr algn="ctr"/>
            <a:r>
              <a:rPr lang="hu-HU" sz="1600" dirty="0"/>
              <a:t>A  </a:t>
            </a:r>
            <a:r>
              <a:rPr lang="hu-HU" sz="1600" u="sng" dirty="0"/>
              <a:t>dohányzás ártalmasságát </a:t>
            </a:r>
            <a:r>
              <a:rPr lang="hu-HU" sz="1600" dirty="0"/>
              <a:t>minden más </a:t>
            </a:r>
            <a:r>
              <a:rPr lang="hu-HU" sz="1600" b="1" dirty="0"/>
              <a:t>rizikófaktornál</a:t>
            </a:r>
            <a:r>
              <a:rPr lang="hu-HU" sz="1600" dirty="0"/>
              <a:t> jobban bizonyították, és az általa okozott egészségkárosodás minden más ártalmas élvezeti szer jelentőségét meghaladja.</a:t>
            </a:r>
          </a:p>
          <a:p>
            <a:pPr algn="ctr"/>
            <a:r>
              <a:rPr lang="hu-HU" sz="1600" dirty="0"/>
              <a:t>A dohányzás káros hatásai </a:t>
            </a:r>
            <a:r>
              <a:rPr lang="hu-HU" sz="1600" b="1" dirty="0"/>
              <a:t>három fő forrásra </a:t>
            </a:r>
            <a:r>
              <a:rPr lang="hu-HU" sz="1600" dirty="0"/>
              <a:t>vezethetők vissza: a </a:t>
            </a:r>
            <a:r>
              <a:rPr lang="hu-HU" sz="1600" b="1" dirty="0" err="1"/>
              <a:t>hőhatárasra</a:t>
            </a:r>
            <a:r>
              <a:rPr lang="hu-HU" sz="1600" dirty="0"/>
              <a:t>, </a:t>
            </a:r>
            <a:r>
              <a:rPr lang="hu-HU" sz="1600" dirty="0" err="1"/>
              <a:t>a</a:t>
            </a:r>
            <a:r>
              <a:rPr lang="hu-HU" sz="1600" dirty="0"/>
              <a:t> </a:t>
            </a:r>
            <a:r>
              <a:rPr lang="hu-HU" sz="1600" b="1" dirty="0"/>
              <a:t>mechanikus hatásra </a:t>
            </a:r>
            <a:r>
              <a:rPr lang="hu-HU" sz="1600" dirty="0"/>
              <a:t>(pipázásnál) és a </a:t>
            </a:r>
            <a:r>
              <a:rPr lang="hu-HU" sz="1600" b="1" dirty="0"/>
              <a:t>kátrányszármazékok</a:t>
            </a:r>
            <a:r>
              <a:rPr lang="hu-HU" sz="1600" dirty="0"/>
              <a:t> káros hatására (ez utóbbi a cigarettapapír égéséből ered).</a:t>
            </a:r>
          </a:p>
          <a:p>
            <a:pPr algn="ctr"/>
            <a:r>
              <a:rPr lang="hu-HU" sz="1700" dirty="0"/>
              <a:t>Az ártalmak közül a legveszélyesebb betegség csoport a </a:t>
            </a:r>
            <a:r>
              <a:rPr lang="hu-HU" sz="1700" b="1" dirty="0">
                <a:hlinkClick r:id="rId2" tooltip="rák daganat rekedtség tumor metasztázis áttét fulladás vitamin infúziós kezelés"/>
              </a:rPr>
              <a:t>rák</a:t>
            </a:r>
            <a:r>
              <a:rPr lang="hu-HU" sz="1700" dirty="0"/>
              <a:t>.</a:t>
            </a:r>
          </a:p>
          <a:p>
            <a:pPr algn="ctr"/>
            <a:r>
              <a:rPr lang="hu-HU" sz="1700" dirty="0"/>
              <a:t>A dohányzás okozhat </a:t>
            </a:r>
            <a:r>
              <a:rPr lang="hu-HU" sz="1700" b="1" dirty="0"/>
              <a:t>ajakrák</a:t>
            </a:r>
            <a:r>
              <a:rPr lang="hu-HU" sz="1700" dirty="0"/>
              <a:t>, </a:t>
            </a:r>
            <a:r>
              <a:rPr lang="hu-HU" sz="1700" b="1" dirty="0"/>
              <a:t>szájüregrák</a:t>
            </a:r>
            <a:r>
              <a:rPr lang="hu-HU" sz="1700" dirty="0"/>
              <a:t>, </a:t>
            </a:r>
            <a:r>
              <a:rPr lang="hu-HU" sz="1700" b="1" dirty="0"/>
              <a:t>nyelvrák</a:t>
            </a:r>
            <a:r>
              <a:rPr lang="hu-HU" sz="1700" dirty="0"/>
              <a:t>, </a:t>
            </a:r>
            <a:r>
              <a:rPr lang="hu-HU" sz="1700" b="1" dirty="0">
                <a:hlinkClick r:id="rId3" tooltip="Gégerák tumor gége daganat vitamin infúziós kezelés metasztázis dohányzás áttét rekedtség fulladás"/>
              </a:rPr>
              <a:t>gégerák</a:t>
            </a:r>
            <a:r>
              <a:rPr lang="hu-HU" sz="1700" dirty="0"/>
              <a:t>, garatrák,  valamint </a:t>
            </a:r>
            <a:r>
              <a:rPr lang="hu-HU" sz="1700" b="1" dirty="0"/>
              <a:t>nyelőcsőráko</a:t>
            </a:r>
            <a:r>
              <a:rPr lang="hu-HU" sz="1700" dirty="0"/>
              <a:t>t, mivel a dohányfüst a </a:t>
            </a:r>
            <a:r>
              <a:rPr lang="hu-HU" sz="1700" b="1" dirty="0"/>
              <a:t>légzőszervrendszer </a:t>
            </a:r>
            <a:r>
              <a:rPr lang="hu-HU" sz="1700" dirty="0"/>
              <a:t>minden részére eljut.</a:t>
            </a:r>
          </a:p>
          <a:p>
            <a:pPr algn="ctr"/>
            <a:r>
              <a:rPr lang="hu-HU" sz="1700" dirty="0"/>
              <a:t>Ugyanezen ok miatt alakulhat ki </a:t>
            </a:r>
            <a:r>
              <a:rPr lang="hu-HU" sz="1700" b="1" dirty="0"/>
              <a:t>tüdőrák</a:t>
            </a:r>
            <a:r>
              <a:rPr lang="hu-HU" sz="1700" dirty="0"/>
              <a:t>, </a:t>
            </a:r>
            <a:r>
              <a:rPr lang="hu-HU" sz="1700" b="1" dirty="0"/>
              <a:t>légcsőrák</a:t>
            </a:r>
            <a:r>
              <a:rPr lang="hu-HU" sz="1700" dirty="0"/>
              <a:t> és </a:t>
            </a:r>
            <a:r>
              <a:rPr lang="hu-HU" sz="1700" b="1" dirty="0"/>
              <a:t>hörgőrák</a:t>
            </a:r>
            <a:r>
              <a:rPr lang="hu-HU" sz="1700" dirty="0"/>
              <a:t> is.</a:t>
            </a:r>
          </a:p>
          <a:p>
            <a:pPr algn="ctr"/>
            <a:r>
              <a:rPr lang="hu-HU" sz="1700" dirty="0"/>
              <a:t>A dohány élvezete a nikotintartalom miatt </a:t>
            </a:r>
            <a:r>
              <a:rPr lang="hu-HU" sz="1700" b="1" dirty="0"/>
              <a:t>hasnyálmirigyrák</a:t>
            </a:r>
            <a:r>
              <a:rPr lang="hu-HU" sz="1700" dirty="0"/>
              <a:t> és</a:t>
            </a:r>
            <a:r>
              <a:rPr lang="hu-HU" sz="1700" b="1" dirty="0"/>
              <a:t> veserák </a:t>
            </a:r>
            <a:r>
              <a:rPr lang="hu-HU" sz="1700" dirty="0"/>
              <a:t>oka is lehet.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3190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Cigaretta adatok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853670"/>
              </p:ext>
            </p:extLst>
          </p:nvPr>
        </p:nvGraphicFramePr>
        <p:xfrm>
          <a:off x="1476375" y="2781935"/>
          <a:ext cx="9601200" cy="292608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  <a:gridCol w="32004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hu-HU" dirty="0">
                          <a:effectLst/>
                        </a:rPr>
                        <a:t>Nem szerinti fogyasztási százalék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Régió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Férfiak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Nők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Afrika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29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Egyesült Államok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35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22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Kelet-Mediterrán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35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Európa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Délkelet-Ázsia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Nyugat Csendes Óceán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60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775" y="-1084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262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Cigaretta adatok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451625"/>
              </p:ext>
            </p:extLst>
          </p:nvPr>
        </p:nvGraphicFramePr>
        <p:xfrm>
          <a:off x="1476375" y="2781935"/>
          <a:ext cx="9601200" cy="320040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  <a:gridCol w="2400300"/>
                <a:gridCol w="2400300"/>
              </a:tblGrid>
              <a:tr h="0">
                <a:tc gridSpan="4">
                  <a:txBody>
                    <a:bodyPr/>
                    <a:lstStyle/>
                    <a:p>
                      <a:r>
                        <a:rPr lang="hu-HU" dirty="0">
                          <a:effectLst/>
                        </a:rPr>
                        <a:t>A világ vezető cigarettafogyasztói 1998-ban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B w="12700" cmpd="sng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Ország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Lakosság (millió)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Elfogyasztott cigaretták </a:t>
                      </a:r>
                      <a:br>
                        <a:rPr lang="hu-HU"/>
                      </a:br>
                      <a:r>
                        <a:rPr lang="hu-HU"/>
                        <a:t>(milliárd)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Elfogyasztott cigaretták </a:t>
                      </a:r>
                      <a:br>
                        <a:rPr lang="hu-HU"/>
                      </a:br>
                      <a:r>
                        <a:rPr lang="hu-HU"/>
                        <a:t>(fejenként)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Kína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1248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1643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1320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Egyesült Államok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451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1670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Japán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126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328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2600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Oroszország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146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258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1760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Indonézia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200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215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775" y="-1084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319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Cigaretta Szűrő</a:t>
            </a:r>
            <a:endParaRPr lang="hu-H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hu-HU" dirty="0"/>
              <a:t>Az általánosan elterjedt neve a cigaretta elszívás utáni maradékának a cigarettacsikk, filter vagy szűrő. A szűrő általában a cigaretta teljes hosszúságának a 30%-át teszi ki. A filter egy papírhengerben van, ez tartalmazza a dohány és a hamu maradékának egy részét, valamint a kátrányt. Különleges esetekben a szűrő kisebb mértékben megég, ha túl sokáig szívják a cigarettát. A cigaretta vége sok közvélemény-kutatás tárgya, hogy az emberek ez alapján hogyan értékelik, ítélik meg a márkát, illetve a gyártót. </a:t>
            </a:r>
          </a:p>
          <a:p>
            <a:pPr algn="ctr"/>
            <a:r>
              <a:rPr lang="hu-HU" dirty="0"/>
              <a:t>A közkeletű vélekedéssel ellentétben a cigarettaszűrő nem csökkenti, hanem még akár tovább növelheti a cigaretta káros hatásait</a:t>
            </a:r>
            <a:r>
              <a:rPr lang="hu-HU" dirty="0" smtClean="0"/>
              <a:t>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9843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 cigaretta által okozott környezetkárosítás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53369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A csikkben lévő füstszűrő általában </a:t>
            </a:r>
            <a:r>
              <a:rPr lang="hu-HU" dirty="0">
                <a:hlinkClick r:id="rId2" tooltip="Cellulóz-acetát (a lap nem létezik)"/>
              </a:rPr>
              <a:t>cellulóz-acetátból</a:t>
            </a:r>
            <a:r>
              <a:rPr lang="hu-HU" dirty="0"/>
              <a:t> készül és elvileg újrahasznosítható, ennek ellenére nagyon ellenálló tud lenni a lebomlással szemben, mely folyamat akár évekig is eltarthat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A csikk olyan – a cigarettából származó – vegyi anyagokat tartalmaz, amelyek szennyezik az élővizeket és az </a:t>
            </a:r>
            <a:r>
              <a:rPr lang="hu-HU" dirty="0">
                <a:hlinkClick r:id="rId3" tooltip="Ivóvíz"/>
              </a:rPr>
              <a:t>ivóvízkészleteket</a:t>
            </a:r>
            <a:r>
              <a:rPr lang="hu-HU" dirty="0"/>
              <a:t>. Egy 2014-es tanulmányban halakon vizsgálták a cigaretta és a szűrő hatásait. Ennek során azt állapították meg, hogy a vízben lévő, ép, teljes cigaretta, valamint a visszamaradt csikk is mérgező hatású volt a kísérletben részt vevő fajokra. Ehhez viszonylag alacsony koncentráció is elég volt, így már 1-2 cigarettacsikk is elég volt literenként, hogy 96 órán belül halált okozzon a halak 50%-ának. Ugyanezen tanulmányban azt is megállapították, hogy a használt cigarettaszűrő mérgezőbb hatású, mint az új, használaton még nem átesett szűrő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A világ 1,3 milliárd dohányosa a becslések szerint évente kb. 4,5 billió cigarettacsikktől nem megfelelő módon szabadul </a:t>
            </a:r>
            <a:r>
              <a:rPr lang="hu-HU" dirty="0" smtClean="0"/>
              <a:t>meg,így </a:t>
            </a:r>
            <a:r>
              <a:rPr lang="hu-HU" dirty="0"/>
              <a:t>a csikkek a leggyakrabban a környezetbe kerülő hulladékok a bolygón. </a:t>
            </a:r>
            <a:r>
              <a:rPr lang="hu-HU" dirty="0">
                <a:hlinkClick r:id="rId4" tooltip="2006"/>
              </a:rPr>
              <a:t>2006</a:t>
            </a:r>
            <a:r>
              <a:rPr lang="hu-HU" dirty="0"/>
              <a:t>-ban az International </a:t>
            </a:r>
            <a:r>
              <a:rPr lang="hu-HU" dirty="0" err="1"/>
              <a:t>Coastal</a:t>
            </a:r>
            <a:r>
              <a:rPr lang="hu-HU" dirty="0"/>
              <a:t> </a:t>
            </a:r>
            <a:r>
              <a:rPr lang="hu-HU" dirty="0" err="1"/>
              <a:t>Cleanupban</a:t>
            </a:r>
            <a:r>
              <a:rPr lang="hu-HU" dirty="0"/>
              <a:t> a cigaretták és a cigarettacsikkek az összegyűjtött szemét 24,7%-át tették ki, több mint kétszer annyit, mint bármelyik más összegyűjtendő kategória</a:t>
            </a:r>
            <a:r>
              <a:rPr lang="hu-HU" dirty="0" smtClean="0"/>
              <a:t>. </a:t>
            </a:r>
            <a:r>
              <a:rPr lang="hu-HU" dirty="0"/>
              <a:t>Sok kormány bünteti az égő cigarettákat elővigyázatlanul eldobó személyeket, például az amerikai Washington állam 1025 dolláros büntetést szab ki az ilyen cselekmények elkövetőire</a:t>
            </a:r>
            <a:r>
              <a:rPr lang="hu-HU" dirty="0" smtClean="0"/>
              <a:t>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9278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603</Words>
  <Application>Microsoft Office PowerPoint</Application>
  <PresentationFormat>Szélesvásznú</PresentationFormat>
  <Paragraphs>87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Organikus</vt:lpstr>
      <vt:lpstr>A Cigi kártevő hatásai</vt:lpstr>
      <vt:lpstr>Cigaretta Információk</vt:lpstr>
      <vt:lpstr>Cigaretta káros hatásai 10+1 pontban</vt:lpstr>
      <vt:lpstr>A cigaretta legnagyobb kártevési oka</vt:lpstr>
      <vt:lpstr>További cigaretta érdekességek</vt:lpstr>
      <vt:lpstr>Cigaretta adatok</vt:lpstr>
      <vt:lpstr>Cigaretta adatok</vt:lpstr>
      <vt:lpstr>Cigaretta Szűrő</vt:lpstr>
      <vt:lpstr>A cigaretta által okozott környezetkárosítás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Cigi kártevő hatásai</dc:title>
  <dc:creator>Juhász Máté</dc:creator>
  <cp:lastModifiedBy>Juhász Máté</cp:lastModifiedBy>
  <cp:revision>8</cp:revision>
  <dcterms:created xsi:type="dcterms:W3CDTF">2022-09-21T07:03:14Z</dcterms:created>
  <dcterms:modified xsi:type="dcterms:W3CDTF">2022-09-22T07:31:07Z</dcterms:modified>
</cp:coreProperties>
</file>