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hász Máté" initials="JM" lastIdx="2" clrIdx="0">
    <p:extLst>
      <p:ext uri="{19B8F6BF-5375-455C-9EA6-DF929625EA0E}">
        <p15:presenceInfo xmlns:p15="http://schemas.microsoft.com/office/powerpoint/2012/main" userId="S-1-5-21-1432924443-4013299720-1312011424-127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A51E1B9-9F60-47EE-BDD0-A3E169EE9272}" type="datetimeFigureOut">
              <a:rPr lang="hu-HU" smtClean="0"/>
              <a:t>2025.02.18.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8FD1963-41D8-4555-A5CA-F688926248D0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83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1B9-9F60-47EE-BDD0-A3E169EE9272}" type="datetimeFigureOut">
              <a:rPr lang="hu-HU" smtClean="0"/>
              <a:t>2025.02.18.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1963-41D8-4555-A5CA-F688926248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12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1B9-9F60-47EE-BDD0-A3E169EE9272}" type="datetimeFigureOut">
              <a:rPr lang="hu-HU" smtClean="0"/>
              <a:t>2025.02.18.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1963-41D8-4555-A5CA-F688926248D0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639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1B9-9F60-47EE-BDD0-A3E169EE9272}" type="datetimeFigureOut">
              <a:rPr lang="hu-HU" smtClean="0"/>
              <a:t>2025.02.18.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1963-41D8-4555-A5CA-F688926248D0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152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1B9-9F60-47EE-BDD0-A3E169EE9272}" type="datetimeFigureOut">
              <a:rPr lang="hu-HU" smtClean="0"/>
              <a:t>2025.02.18.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1963-41D8-4555-A5CA-F688926248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41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1B9-9F60-47EE-BDD0-A3E169EE9272}" type="datetimeFigureOut">
              <a:rPr lang="hu-HU" smtClean="0"/>
              <a:t>2025.02.18.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1963-41D8-4555-A5CA-F688926248D0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96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1B9-9F60-47EE-BDD0-A3E169EE9272}" type="datetimeFigureOut">
              <a:rPr lang="hu-HU" smtClean="0"/>
              <a:t>2025.02.18.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1963-41D8-4555-A5CA-F688926248D0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670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1B9-9F60-47EE-BDD0-A3E169EE9272}" type="datetimeFigureOut">
              <a:rPr lang="hu-HU" smtClean="0"/>
              <a:t>2025.02.18.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1963-41D8-4555-A5CA-F688926248D0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350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1B9-9F60-47EE-BDD0-A3E169EE9272}" type="datetimeFigureOut">
              <a:rPr lang="hu-HU" smtClean="0"/>
              <a:t>2025.02.18.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1963-41D8-4555-A5CA-F688926248D0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5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1B9-9F60-47EE-BDD0-A3E169EE9272}" type="datetimeFigureOut">
              <a:rPr lang="hu-HU" smtClean="0"/>
              <a:t>2025.02.18.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1963-41D8-4555-A5CA-F688926248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918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1B9-9F60-47EE-BDD0-A3E169EE9272}" type="datetimeFigureOut">
              <a:rPr lang="hu-HU" smtClean="0"/>
              <a:t>2025.02.18.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1963-41D8-4555-A5CA-F688926248D0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88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1B9-9F60-47EE-BDD0-A3E169EE9272}" type="datetimeFigureOut">
              <a:rPr lang="hu-HU" smtClean="0"/>
              <a:t>2025.02.18.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1963-41D8-4555-A5CA-F688926248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877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1B9-9F60-47EE-BDD0-A3E169EE9272}" type="datetimeFigureOut">
              <a:rPr lang="hu-HU" smtClean="0"/>
              <a:t>2025.02.18.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1963-41D8-4555-A5CA-F688926248D0}" type="slidenum">
              <a:rPr lang="hu-HU" smtClean="0"/>
              <a:t>‹#›</a:t>
            </a:fld>
            <a:endParaRPr lang="hu-H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62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1B9-9F60-47EE-BDD0-A3E169EE9272}" type="datetimeFigureOut">
              <a:rPr lang="hu-HU" smtClean="0"/>
              <a:t>2025.02.18.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1963-41D8-4555-A5CA-F688926248D0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719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1B9-9F60-47EE-BDD0-A3E169EE9272}" type="datetimeFigureOut">
              <a:rPr lang="hu-HU" smtClean="0"/>
              <a:t>2025.02.18.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1963-41D8-4555-A5CA-F688926248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190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1B9-9F60-47EE-BDD0-A3E169EE9272}" type="datetimeFigureOut">
              <a:rPr lang="hu-HU" smtClean="0"/>
              <a:t>2025.02.18.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1963-41D8-4555-A5CA-F688926248D0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E1B9-9F60-47EE-BDD0-A3E169EE9272}" type="datetimeFigureOut">
              <a:rPr lang="hu-HU" smtClean="0"/>
              <a:t>2025.02.18.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D1963-41D8-4555-A5CA-F688926248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463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51E1B9-9F60-47EE-BDD0-A3E169EE9272}" type="datetimeFigureOut">
              <a:rPr lang="hu-HU" smtClean="0"/>
              <a:t>2025.02.18.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FD1963-41D8-4555-A5CA-F688926248D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663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6">
                <a:lumMod val="60000"/>
                <a:lumOff val="40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36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548156-E76A-4812-BFD3-3B57F3287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596688"/>
            <a:ext cx="6815669" cy="832312"/>
          </a:xfrm>
        </p:spPr>
        <p:txBody>
          <a:bodyPr/>
          <a:lstStyle/>
          <a:p>
            <a:r>
              <a:rPr lang="hu-HU" dirty="0"/>
              <a:t>Picsture.hu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03744EB-1694-4AF1-8775-4F1EFEADC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Bemutató PPT</a:t>
            </a:r>
            <a:br>
              <a:rPr lang="hu-HU" dirty="0"/>
            </a:br>
            <a:r>
              <a:rPr lang="hu-HU" dirty="0"/>
              <a:t>Készítette:</a:t>
            </a:r>
          </a:p>
          <a:p>
            <a:r>
              <a:rPr lang="hu-HU" sz="1800" dirty="0"/>
              <a:t>Juhász Balázs</a:t>
            </a:r>
            <a:br>
              <a:rPr lang="hu-HU" sz="1800" dirty="0"/>
            </a:br>
            <a:r>
              <a:rPr lang="hu-HU" sz="1800" dirty="0"/>
              <a:t>Juhász Máté</a:t>
            </a:r>
            <a:br>
              <a:rPr lang="hu-HU" sz="1800" dirty="0"/>
            </a:br>
            <a:r>
              <a:rPr lang="hu-HU" sz="1800" dirty="0"/>
              <a:t>Vida Henrik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0905F31-948D-4ED7-9F77-4E76D250B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333" y="1625002"/>
            <a:ext cx="3525332" cy="971686"/>
          </a:xfrm>
          <a:prstGeom prst="rect">
            <a:avLst/>
          </a:prstGeom>
          <a:effectLst>
            <a:glow rad="292100">
              <a:schemeClr val="accent5">
                <a:alpha val="22000"/>
              </a:schemeClr>
            </a:glow>
            <a:softEdge rad="25400"/>
          </a:effectLst>
          <a:scene3d>
            <a:camera prst="orthographicFront"/>
            <a:lightRig rig="threePt" dir="t"/>
          </a:scene3d>
          <a:sp3d extrusionH="165100">
            <a:bevelT h="292100"/>
          </a:sp3d>
        </p:spPr>
      </p:pic>
    </p:spTree>
    <p:extLst>
      <p:ext uri="{BB962C8B-B14F-4D97-AF65-F5344CB8AC3E}">
        <p14:creationId xmlns:p14="http://schemas.microsoft.com/office/powerpoint/2010/main" val="3934920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6">
                <a:lumMod val="60000"/>
                <a:lumOff val="40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11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B11C5B57-C339-4A7F-876A-EFC113864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3806038"/>
            <a:ext cx="5619750" cy="2560624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863239FC-DEE3-4293-9C10-F292783B5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0" y="3833811"/>
            <a:ext cx="5448300" cy="2505078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1017B879-B6C5-4FF3-8C63-0564B8294894}"/>
              </a:ext>
            </a:extLst>
          </p:cNvPr>
          <p:cNvSpPr txBox="1"/>
          <p:nvPr/>
        </p:nvSpPr>
        <p:spPr>
          <a:xfrm>
            <a:off x="3371850" y="1581150"/>
            <a:ext cx="544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/>
              <a:t>Két részre osztás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4C81B89-3CC7-4B7F-9B7C-499C1090AAA2}"/>
              </a:ext>
            </a:extLst>
          </p:cNvPr>
          <p:cNvSpPr txBox="1"/>
          <p:nvPr/>
        </p:nvSpPr>
        <p:spPr>
          <a:xfrm>
            <a:off x="2576735" y="2645076"/>
            <a:ext cx="124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/>
              <a:t>Főoldal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571C3BD-2905-4F5C-88F1-FEB0147D040A}"/>
              </a:ext>
            </a:extLst>
          </p:cNvPr>
          <p:cNvSpPr txBox="1"/>
          <p:nvPr/>
        </p:nvSpPr>
        <p:spPr>
          <a:xfrm>
            <a:off x="8183812" y="2596813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/>
              <a:t>Belsőoldal</a:t>
            </a:r>
          </a:p>
        </p:txBody>
      </p:sp>
      <p:sp>
        <p:nvSpPr>
          <p:cNvPr id="7" name="Nyíl: lefelé mutató 6">
            <a:extLst>
              <a:ext uri="{FF2B5EF4-FFF2-40B4-BE49-F238E27FC236}">
                <a16:creationId xmlns:a16="http://schemas.microsoft.com/office/drawing/2014/main" id="{E85A5E15-4F94-4206-98CA-44DCDBAA71C0}"/>
              </a:ext>
            </a:extLst>
          </p:cNvPr>
          <p:cNvSpPr/>
          <p:nvPr/>
        </p:nvSpPr>
        <p:spPr>
          <a:xfrm>
            <a:off x="3028950" y="3117784"/>
            <a:ext cx="342900" cy="52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Nyíl: lefelé mutató 7">
            <a:extLst>
              <a:ext uri="{FF2B5EF4-FFF2-40B4-BE49-F238E27FC236}">
                <a16:creationId xmlns:a16="http://schemas.microsoft.com/office/drawing/2014/main" id="{87444802-485A-4BD9-95BC-6CA63065F2BE}"/>
              </a:ext>
            </a:extLst>
          </p:cNvPr>
          <p:cNvSpPr/>
          <p:nvPr/>
        </p:nvSpPr>
        <p:spPr>
          <a:xfrm>
            <a:off x="8858250" y="3117784"/>
            <a:ext cx="342900" cy="52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417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6">
                <a:lumMod val="60000"/>
                <a:lumOff val="40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11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yíl: lefelé mutató 1">
            <a:extLst>
              <a:ext uri="{FF2B5EF4-FFF2-40B4-BE49-F238E27FC236}">
                <a16:creationId xmlns:a16="http://schemas.microsoft.com/office/drawing/2014/main" id="{3810D769-A56D-46EB-83AD-B9898B4E9916}"/>
              </a:ext>
            </a:extLst>
          </p:cNvPr>
          <p:cNvSpPr/>
          <p:nvPr/>
        </p:nvSpPr>
        <p:spPr>
          <a:xfrm>
            <a:off x="5924550" y="1680805"/>
            <a:ext cx="342900" cy="52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BC39815-B0DE-4681-B716-080BAE9A3ABB}"/>
              </a:ext>
            </a:extLst>
          </p:cNvPr>
          <p:cNvSpPr txBox="1"/>
          <p:nvPr/>
        </p:nvSpPr>
        <p:spPr>
          <a:xfrm>
            <a:off x="4791075" y="665142"/>
            <a:ext cx="2609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/>
              <a:t>Főoldal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AD1C739-7D56-476F-9AA5-088A6105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018" y="3714750"/>
            <a:ext cx="7269964" cy="3395488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C60834A5-C218-49AC-8C79-B18F6BAC5856}"/>
              </a:ext>
            </a:extLst>
          </p:cNvPr>
          <p:cNvSpPr txBox="1"/>
          <p:nvPr/>
        </p:nvSpPr>
        <p:spPr>
          <a:xfrm>
            <a:off x="3664893" y="2434858"/>
            <a:ext cx="48622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- Nincs saját felhasználó.</a:t>
            </a:r>
          </a:p>
          <a:p>
            <a:pPr algn="ctr"/>
            <a:r>
              <a:rPr lang="hu-HU" sz="2800" dirty="0"/>
              <a:t>- Nem lehet személyre szabni.</a:t>
            </a:r>
          </a:p>
          <a:p>
            <a:pPr algn="ctr"/>
            <a:r>
              <a:rPr lang="hu-HU" sz="2800" dirty="0"/>
              <a:t>- Lényeges funkciók nincsenek.</a:t>
            </a:r>
          </a:p>
        </p:txBody>
      </p:sp>
    </p:spTree>
    <p:extLst>
      <p:ext uri="{BB962C8B-B14F-4D97-AF65-F5344CB8AC3E}">
        <p14:creationId xmlns:p14="http://schemas.microsoft.com/office/powerpoint/2010/main" val="656659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6">
                <a:lumMod val="60000"/>
                <a:lumOff val="40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11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6FCD90B1-6E90-4A3D-BF6E-DD9B06308D58}"/>
              </a:ext>
            </a:extLst>
          </p:cNvPr>
          <p:cNvSpPr txBox="1"/>
          <p:nvPr/>
        </p:nvSpPr>
        <p:spPr>
          <a:xfrm>
            <a:off x="4391025" y="647700"/>
            <a:ext cx="3409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/>
              <a:t>Belsőoldal</a:t>
            </a:r>
          </a:p>
        </p:txBody>
      </p:sp>
      <p:sp>
        <p:nvSpPr>
          <p:cNvPr id="3" name="Nyíl: lefelé mutató 2">
            <a:extLst>
              <a:ext uri="{FF2B5EF4-FFF2-40B4-BE49-F238E27FC236}">
                <a16:creationId xmlns:a16="http://schemas.microsoft.com/office/drawing/2014/main" id="{BCFF866D-67C4-410C-A9B7-7BD5A7967A6B}"/>
              </a:ext>
            </a:extLst>
          </p:cNvPr>
          <p:cNvSpPr/>
          <p:nvPr/>
        </p:nvSpPr>
        <p:spPr>
          <a:xfrm>
            <a:off x="5924550" y="1663363"/>
            <a:ext cx="342900" cy="52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0E743D3-8592-4737-8022-E495E1C3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3594203"/>
            <a:ext cx="7086600" cy="3289094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A557C884-2468-4273-AE0F-9F0A9FC95CC9}"/>
              </a:ext>
            </a:extLst>
          </p:cNvPr>
          <p:cNvSpPr/>
          <p:nvPr/>
        </p:nvSpPr>
        <p:spPr>
          <a:xfrm>
            <a:off x="3048000" y="2341781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u-HU" sz="2800" dirty="0"/>
              <a:t>- Van saját felhasználó.</a:t>
            </a:r>
          </a:p>
          <a:p>
            <a:pPr algn="ctr"/>
            <a:r>
              <a:rPr lang="hu-HU" sz="2800" dirty="0"/>
              <a:t>- Személyre szabás lehetősége.</a:t>
            </a:r>
          </a:p>
          <a:p>
            <a:pPr algn="ctr"/>
            <a:r>
              <a:rPr lang="hu-HU" sz="2800" dirty="0"/>
              <a:t>- Ellátva lényeges funkciókkal.</a:t>
            </a:r>
          </a:p>
        </p:txBody>
      </p:sp>
    </p:spTree>
    <p:extLst>
      <p:ext uri="{BB962C8B-B14F-4D97-AF65-F5344CB8AC3E}">
        <p14:creationId xmlns:p14="http://schemas.microsoft.com/office/powerpoint/2010/main" val="68254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6">
                <a:lumMod val="60000"/>
                <a:lumOff val="40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11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512104A7-A38A-46C4-A22B-31C7FDE7143A}"/>
              </a:ext>
            </a:extLst>
          </p:cNvPr>
          <p:cNvSpPr/>
          <p:nvPr/>
        </p:nvSpPr>
        <p:spPr>
          <a:xfrm>
            <a:off x="500056" y="244111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u-HU" sz="2800" dirty="0"/>
              <a:t>Főoldal navigációs terület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F9062EED-7A84-4E0F-B52D-589D345F3392}"/>
              </a:ext>
            </a:extLst>
          </p:cNvPr>
          <p:cNvSpPr/>
          <p:nvPr/>
        </p:nvSpPr>
        <p:spPr>
          <a:xfrm>
            <a:off x="4503160" y="672584"/>
            <a:ext cx="31856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6000" dirty="0"/>
              <a:t>Navigáció</a:t>
            </a:r>
          </a:p>
        </p:txBody>
      </p:sp>
      <p:sp>
        <p:nvSpPr>
          <p:cNvPr id="5" name="Nyíl: lefelé mutató 4">
            <a:extLst>
              <a:ext uri="{FF2B5EF4-FFF2-40B4-BE49-F238E27FC236}">
                <a16:creationId xmlns:a16="http://schemas.microsoft.com/office/drawing/2014/main" id="{CCEB503A-868F-4D2B-B052-EC061C65F9AC}"/>
              </a:ext>
            </a:extLst>
          </p:cNvPr>
          <p:cNvSpPr/>
          <p:nvPr/>
        </p:nvSpPr>
        <p:spPr>
          <a:xfrm rot="2355390">
            <a:off x="5626248" y="1737699"/>
            <a:ext cx="342900" cy="52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Nyíl: lefelé mutató 5">
            <a:extLst>
              <a:ext uri="{FF2B5EF4-FFF2-40B4-BE49-F238E27FC236}">
                <a16:creationId xmlns:a16="http://schemas.microsoft.com/office/drawing/2014/main" id="{76BABFC3-10A3-4117-A375-4449B0F2DDB3}"/>
              </a:ext>
            </a:extLst>
          </p:cNvPr>
          <p:cNvSpPr/>
          <p:nvPr/>
        </p:nvSpPr>
        <p:spPr>
          <a:xfrm rot="19313194">
            <a:off x="6128239" y="1737107"/>
            <a:ext cx="342900" cy="52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EB5CA6E4-49F3-42CD-B598-67676F4E201D}"/>
              </a:ext>
            </a:extLst>
          </p:cNvPr>
          <p:cNvSpPr/>
          <p:nvPr/>
        </p:nvSpPr>
        <p:spPr>
          <a:xfrm>
            <a:off x="6596056" y="2441115"/>
            <a:ext cx="43292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sz="2800" dirty="0"/>
              <a:t>Belsőoldal navigációs terület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A802562-618C-4505-B40C-A2C4BE18C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3143358"/>
            <a:ext cx="5391150" cy="1276401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40AF2D4B-3615-4447-A849-2271D46CC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26" y="2886637"/>
            <a:ext cx="1171739" cy="895475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6B00E422-0AD7-4FE4-B3F8-DD8BACEF6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807" y="2886637"/>
            <a:ext cx="1209844" cy="924054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5ACB945B-F77D-43CC-873B-836F5DDB5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0526" y="2848531"/>
            <a:ext cx="1143160" cy="971686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BD76115E-F133-4D67-A62C-3AAFC3F88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3712" y="2847975"/>
            <a:ext cx="1343212" cy="952633"/>
          </a:xfrm>
          <a:prstGeom prst="rect">
            <a:avLst/>
          </a:prstGeom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3E4EECB8-324D-417D-83A3-E9EB5211978D}"/>
              </a:ext>
            </a:extLst>
          </p:cNvPr>
          <p:cNvSpPr txBox="1"/>
          <p:nvPr/>
        </p:nvSpPr>
        <p:spPr>
          <a:xfrm>
            <a:off x="6215516" y="3781558"/>
            <a:ext cx="1247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/>
              <a:t>Főoldal</a:t>
            </a:r>
          </a:p>
          <a:p>
            <a:pPr algn="ctr"/>
            <a:r>
              <a:rPr lang="hu-HU" sz="2000" dirty="0" err="1"/>
              <a:t>Mainweb</a:t>
            </a:r>
            <a:endParaRPr lang="hu-HU" sz="2000" dirty="0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17831C35-3890-4D83-A4FF-992DC6186D25}"/>
              </a:ext>
            </a:extLst>
          </p:cNvPr>
          <p:cNvSpPr txBox="1"/>
          <p:nvPr/>
        </p:nvSpPr>
        <p:spPr>
          <a:xfrm>
            <a:off x="7511837" y="3779786"/>
            <a:ext cx="1427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dirty="0"/>
              <a:t>Feltöltés</a:t>
            </a:r>
            <a:br>
              <a:rPr lang="hu-HU" sz="2800" dirty="0"/>
            </a:br>
            <a:r>
              <a:rPr lang="hu-HU" sz="2000" dirty="0" err="1"/>
              <a:t>Upload</a:t>
            </a:r>
            <a:endParaRPr lang="hu-HU" sz="2000" dirty="0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DC31D061-B3A0-460D-91BF-8C5C64FE06B4}"/>
              </a:ext>
            </a:extLst>
          </p:cNvPr>
          <p:cNvSpPr txBox="1"/>
          <p:nvPr/>
        </p:nvSpPr>
        <p:spPr>
          <a:xfrm>
            <a:off x="9158898" y="3820217"/>
            <a:ext cx="951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/>
              <a:t>Profil</a:t>
            </a:r>
          </a:p>
          <a:p>
            <a:pPr algn="ctr"/>
            <a:r>
              <a:rPr lang="hu-HU" sz="2000" dirty="0"/>
              <a:t>Profil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D7A86569-17F7-4DB3-98F9-9E7139CE1300}"/>
              </a:ext>
            </a:extLst>
          </p:cNvPr>
          <p:cNvSpPr txBox="1"/>
          <p:nvPr/>
        </p:nvSpPr>
        <p:spPr>
          <a:xfrm>
            <a:off x="10301653" y="3810134"/>
            <a:ext cx="14033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/>
              <a:t>Beállítás</a:t>
            </a:r>
          </a:p>
          <a:p>
            <a:pPr algn="ctr"/>
            <a:r>
              <a:rPr lang="hu-HU" sz="2000" dirty="0" err="1"/>
              <a:t>Settings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116288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6">
                <a:lumMod val="60000"/>
                <a:lumOff val="40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11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94C3F187-2AB9-4430-9C65-3D57924F13BB}"/>
              </a:ext>
            </a:extLst>
          </p:cNvPr>
          <p:cNvSpPr/>
          <p:nvPr/>
        </p:nvSpPr>
        <p:spPr>
          <a:xfrm>
            <a:off x="4491586" y="659332"/>
            <a:ext cx="320882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6000" dirty="0"/>
              <a:t>Adatbázis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73AE47F-D105-4432-80A1-D47D8E6A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075" y="2035722"/>
            <a:ext cx="2295845" cy="1952898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E1809636-EC02-47EA-B43F-BAB453CAD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33" y="4097003"/>
            <a:ext cx="9707330" cy="2172003"/>
          </a:xfrm>
          <a:prstGeom prst="rect">
            <a:avLst/>
          </a:prstGeom>
        </p:spPr>
      </p:pic>
      <p:sp>
        <p:nvSpPr>
          <p:cNvPr id="5" name="Nyíl: lefelé mutató 4">
            <a:extLst>
              <a:ext uri="{FF2B5EF4-FFF2-40B4-BE49-F238E27FC236}">
                <a16:creationId xmlns:a16="http://schemas.microsoft.com/office/drawing/2014/main" id="{6D2F5059-B0BE-447C-AC0C-32472EBAB212}"/>
              </a:ext>
            </a:extLst>
          </p:cNvPr>
          <p:cNvSpPr/>
          <p:nvPr/>
        </p:nvSpPr>
        <p:spPr>
          <a:xfrm rot="2355390">
            <a:off x="4478322" y="3524330"/>
            <a:ext cx="342900" cy="52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Nyíl: lefelé mutató 5">
            <a:extLst>
              <a:ext uri="{FF2B5EF4-FFF2-40B4-BE49-F238E27FC236}">
                <a16:creationId xmlns:a16="http://schemas.microsoft.com/office/drawing/2014/main" id="{65ADAAB8-395F-49A3-A998-803D117EA254}"/>
              </a:ext>
            </a:extLst>
          </p:cNvPr>
          <p:cNvSpPr/>
          <p:nvPr/>
        </p:nvSpPr>
        <p:spPr>
          <a:xfrm rot="19343648">
            <a:off x="7367938" y="3524330"/>
            <a:ext cx="342900" cy="52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557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6">
                <a:lumMod val="60000"/>
                <a:lumOff val="40000"/>
              </a:schemeClr>
            </a:gs>
            <a:gs pos="65000">
              <a:schemeClr val="accent1">
                <a:lumMod val="45000"/>
                <a:lumOff val="55000"/>
              </a:schemeClr>
            </a:gs>
            <a:gs pos="11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C20A91C4-DE2F-4DB8-917C-EDA523DBFA49}"/>
              </a:ext>
            </a:extLst>
          </p:cNvPr>
          <p:cNvSpPr/>
          <p:nvPr/>
        </p:nvSpPr>
        <p:spPr>
          <a:xfrm>
            <a:off x="2581095" y="672584"/>
            <a:ext cx="702981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6000" dirty="0"/>
              <a:t>Weboldal elérhetőség</a:t>
            </a:r>
          </a:p>
        </p:txBody>
      </p:sp>
      <p:sp>
        <p:nvSpPr>
          <p:cNvPr id="3" name="Nyíl: lefelé mutató 2">
            <a:extLst>
              <a:ext uri="{FF2B5EF4-FFF2-40B4-BE49-F238E27FC236}">
                <a16:creationId xmlns:a16="http://schemas.microsoft.com/office/drawing/2014/main" id="{B793D2B6-7302-4F6E-B043-C51E85B53784}"/>
              </a:ext>
            </a:extLst>
          </p:cNvPr>
          <p:cNvSpPr/>
          <p:nvPr/>
        </p:nvSpPr>
        <p:spPr>
          <a:xfrm>
            <a:off x="5924550" y="1688247"/>
            <a:ext cx="342900" cy="5232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B91E92A-E5FD-421F-96CA-98F4AF3A9A60}"/>
              </a:ext>
            </a:extLst>
          </p:cNvPr>
          <p:cNvSpPr txBox="1"/>
          <p:nvPr/>
        </p:nvSpPr>
        <p:spPr>
          <a:xfrm>
            <a:off x="2673959" y="4369534"/>
            <a:ext cx="68440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A weboldal az alábbi </a:t>
            </a:r>
            <a:r>
              <a:rPr lang="hu-HU" sz="2800" dirty="0" err="1"/>
              <a:t>domainen</a:t>
            </a:r>
            <a:r>
              <a:rPr lang="hu-HU" sz="2800" dirty="0"/>
              <a:t> elérhető:</a:t>
            </a:r>
          </a:p>
          <a:p>
            <a:pPr algn="ctr"/>
            <a:r>
              <a:rPr lang="hu-HU" sz="2800" dirty="0"/>
              <a:t>Picsture.hu</a:t>
            </a:r>
          </a:p>
          <a:p>
            <a:pPr algn="ctr"/>
            <a:endParaRPr lang="hu-HU" sz="2800" dirty="0"/>
          </a:p>
          <a:p>
            <a:pPr algn="ctr"/>
            <a:r>
              <a:rPr lang="hu-HU" sz="2800" dirty="0"/>
              <a:t>www.picsture.hu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D4A5FB4-3627-48D1-9BAC-502A96A77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445" y="2530590"/>
            <a:ext cx="8124010" cy="175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07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2. egyéni s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7D31"/>
      </a:accent1>
      <a:accent2>
        <a:srgbClr val="ED7D31"/>
      </a:accent2>
      <a:accent3>
        <a:srgbClr val="ED7D31"/>
      </a:accent3>
      <a:accent4>
        <a:srgbClr val="C55A11"/>
      </a:accent4>
      <a:accent5>
        <a:srgbClr val="FFFF00"/>
      </a:accent5>
      <a:accent6>
        <a:srgbClr val="C55A11"/>
      </a:accent6>
      <a:hlink>
        <a:srgbClr val="ED7D31"/>
      </a:hlink>
      <a:folHlink>
        <a:srgbClr val="ED7D31"/>
      </a:folHlink>
    </a:clrScheme>
    <a:fontScheme name="Cambria–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Jégvirágos üveg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88</Words>
  <Application>Microsoft Office PowerPoint</Application>
  <PresentationFormat>Szélesvásznú</PresentationFormat>
  <Paragraphs>30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Organikus</vt:lpstr>
      <vt:lpstr>Picsture.hu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Juhász Máté</dc:creator>
  <cp:lastModifiedBy>Juhász Máté</cp:lastModifiedBy>
  <cp:revision>8</cp:revision>
  <dcterms:created xsi:type="dcterms:W3CDTF">2025-02-13T09:24:46Z</dcterms:created>
  <dcterms:modified xsi:type="dcterms:W3CDTF">2025-02-18T12:55:48Z</dcterms:modified>
</cp:coreProperties>
</file>