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648" r:id="rId2"/>
    <p:sldId id="1625" r:id="rId3"/>
    <p:sldId id="1555" r:id="rId4"/>
    <p:sldId id="1650" r:id="rId5"/>
    <p:sldId id="1617" r:id="rId6"/>
    <p:sldId id="1605" r:id="rId7"/>
    <p:sldId id="1616" r:id="rId8"/>
    <p:sldId id="1618" r:id="rId9"/>
    <p:sldId id="1626" r:id="rId10"/>
    <p:sldId id="1627" r:id="rId11"/>
    <p:sldId id="1628" r:id="rId12"/>
    <p:sldId id="1642" r:id="rId13"/>
    <p:sldId id="1643" r:id="rId14"/>
    <p:sldId id="1644" r:id="rId15"/>
    <p:sldId id="1645" r:id="rId16"/>
    <p:sldId id="1646" r:id="rId17"/>
    <p:sldId id="1647" r:id="rId18"/>
    <p:sldId id="1629" r:id="rId19"/>
    <p:sldId id="1630" r:id="rId20"/>
    <p:sldId id="1631" r:id="rId21"/>
    <p:sldId id="1632" r:id="rId22"/>
    <p:sldId id="1633" r:id="rId23"/>
    <p:sldId id="1634" r:id="rId24"/>
    <p:sldId id="1635" r:id="rId25"/>
    <p:sldId id="1636" r:id="rId26"/>
    <p:sldId id="1637" r:id="rId27"/>
    <p:sldId id="1638" r:id="rId28"/>
    <p:sldId id="1639" r:id="rId29"/>
    <p:sldId id="1640" r:id="rId30"/>
    <p:sldId id="1649" r:id="rId31"/>
    <p:sldId id="1549" r:id="rId32"/>
    <p:sldId id="1550" r:id="rId3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pc" initials="m" lastIdx="1" clrIdx="0">
    <p:extLst>
      <p:ext uri="{19B8F6BF-5375-455C-9EA6-DF929625EA0E}">
        <p15:presenceInfo xmlns:p15="http://schemas.microsoft.com/office/powerpoint/2012/main" userId="m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6098" autoAdjust="0"/>
  </p:normalViewPr>
  <p:slideViewPr>
    <p:cSldViewPr>
      <p:cViewPr varScale="1">
        <p:scale>
          <a:sx n="115" d="100"/>
          <a:sy n="115" d="100"/>
        </p:scale>
        <p:origin x="846" y="10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2021-09-30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2021-09-30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52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2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9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9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3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4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4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942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5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76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42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87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7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44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56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75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94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398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81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0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0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6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5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190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3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3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7"/>
              <a:buFont typeface="Arial"/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6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292010" y="2570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프로세스 </a:t>
            </a:r>
            <a:r>
              <a:rPr lang="ko-KR" altLang="en-US" sz="4333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설계</a:t>
            </a:r>
            <a:endParaRPr dirty="0"/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5075340" y="5184395"/>
            <a:ext cx="4201754" cy="45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err="1"/>
              <a:t>최규민</a:t>
            </a:r>
            <a:r>
              <a:rPr lang="ko-KR" altLang="en-US" dirty="0"/>
              <a:t> 김주희 이민철 이현준</a:t>
            </a:r>
            <a:endParaRPr dirty="0"/>
          </a:p>
        </p:txBody>
      </p:sp>
      <p:sp>
        <p:nvSpPr>
          <p:cNvPr id="4" name="Google Shape;54;p1"/>
          <p:cNvSpPr txBox="1">
            <a:spLocks/>
          </p:cNvSpPr>
          <p:nvPr/>
        </p:nvSpPr>
        <p:spPr>
          <a:xfrm>
            <a:off x="6681193" y="3365423"/>
            <a:ext cx="2244962" cy="43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47646" indent="-247646" algn="r">
              <a:spcBef>
                <a:spcPts val="0"/>
              </a:spcBef>
              <a:buSzPts val="2100"/>
            </a:pPr>
            <a:r>
              <a:rPr lang="en-US" altLang="ko-KR" dirty="0"/>
              <a:t>3</a:t>
            </a:r>
            <a:r>
              <a:rPr lang="ko-KR" altLang="en-US" dirty="0"/>
              <a:t>팀 </a:t>
            </a:r>
            <a:r>
              <a:rPr lang="en-US" altLang="ko-KR" dirty="0"/>
              <a:t>Ani-More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42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61DA0314-64FE-4647-993D-7A75008B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93870"/>
              </p:ext>
            </p:extLst>
          </p:nvPr>
        </p:nvGraphicFramePr>
        <p:xfrm>
          <a:off x="272479" y="171291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8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94377" y="2160804"/>
            <a:ext cx="958649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588" y="4213578"/>
            <a:ext cx="967270" cy="2228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6326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1904368" y="4740959"/>
            <a:ext cx="305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j-ea"/>
                <a:ea typeface="+mj-ea"/>
              </a:rPr>
              <a:t>Y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77943" y="5050115"/>
            <a:ext cx="305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j-ea"/>
                <a:ea typeface="+mj-ea"/>
              </a:rPr>
              <a:t>N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91" name="순서도: 수행의 시작/종료 90">
            <a:extLst>
              <a:ext uri="{FF2B5EF4-FFF2-40B4-BE49-F238E27FC236}">
                <a16:creationId xmlns:a16="http://schemas.microsoft.com/office/drawing/2014/main" id="{F6859962-D208-46EF-89E4-5AFBF6C7F585}"/>
              </a:ext>
            </a:extLst>
          </p:cNvPr>
          <p:cNvSpPr/>
          <p:nvPr/>
        </p:nvSpPr>
        <p:spPr>
          <a:xfrm>
            <a:off x="7039287" y="6105072"/>
            <a:ext cx="910742" cy="24481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종료</a:t>
            </a:r>
          </a:p>
        </p:txBody>
      </p:sp>
      <p:sp>
        <p:nvSpPr>
          <p:cNvPr id="6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588" y="2132856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sp>
        <p:nvSpPr>
          <p:cNvPr id="62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01" y="2563155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게시글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 파일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090" y="2960644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lvl="0"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95" y="2544166"/>
            <a:ext cx="1355106" cy="245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게시판 카테고리 선택</a:t>
            </a:r>
          </a:p>
        </p:txBody>
      </p:sp>
      <p:cxnSp>
        <p:nvCxnSpPr>
          <p:cNvPr id="186" name="꺾인 연결선 185"/>
          <p:cNvCxnSpPr>
            <a:cxnSpLocks/>
            <a:stCxn id="64" idx="2"/>
            <a:endCxn id="168" idx="2"/>
          </p:cNvCxnSpPr>
          <p:nvPr/>
        </p:nvCxnSpPr>
        <p:spPr>
          <a:xfrm rot="16200000" flipH="1">
            <a:off x="4335599" y="2856080"/>
            <a:ext cx="278684" cy="5956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73">
            <a:extLst>
              <a:ext uri="{FF2B5EF4-FFF2-40B4-BE49-F238E27FC236}">
                <a16:creationId xmlns:a16="http://schemas.microsoft.com/office/drawing/2014/main" id="{700A9EFD-C33E-4E78-86C8-165F5D1D0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874" y="3248382"/>
            <a:ext cx="16566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N</a:t>
            </a:r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D8BEE7BC-280E-4C9F-974E-E9BF9557C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700" y="3578520"/>
            <a:ext cx="225650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Y</a:t>
            </a:r>
          </a:p>
        </p:txBody>
      </p:sp>
      <p:sp>
        <p:nvSpPr>
          <p:cNvPr id="70" name="AutoShape 36">
            <a:extLst>
              <a:ext uri="{FF2B5EF4-FFF2-40B4-BE49-F238E27FC236}">
                <a16:creationId xmlns:a16="http://schemas.microsoft.com/office/drawing/2014/main" id="{941D3BB1-608D-4521-B262-FDCE5863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65" y="3333959"/>
            <a:ext cx="1113827" cy="282355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9250" tIns="29250" rIns="29250" bIns="29250" anchor="ctr"/>
          <a:lstStyle/>
          <a:p>
            <a:pPr algn="ctr"/>
            <a:r>
              <a:rPr lang="ko-KR" altLang="en-US" sz="900" b="0" dirty="0">
                <a:latin typeface="+mn-ea"/>
                <a:ea typeface="+mn-ea"/>
              </a:rPr>
              <a:t>로그인 여부</a:t>
            </a:r>
            <a:endParaRPr lang="en-US" altLang="ko-KR" sz="900" b="0" dirty="0">
              <a:latin typeface="+mn-ea"/>
              <a:ea typeface="+mn-ea"/>
            </a:endParaRPr>
          </a:p>
        </p:txBody>
      </p:sp>
      <p:sp>
        <p:nvSpPr>
          <p:cNvPr id="71" name="AutoShape 8">
            <a:extLst>
              <a:ext uri="{FF2B5EF4-FFF2-40B4-BE49-F238E27FC236}">
                <a16:creationId xmlns:a16="http://schemas.microsoft.com/office/drawing/2014/main" id="{B5923965-B018-4FD3-8D3B-66C0A0E0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404" y="3554173"/>
            <a:ext cx="1076727" cy="23590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n-ea"/>
                <a:ea typeface="+mn-ea"/>
              </a:rPr>
              <a:t>1.3.4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8D163BF-FCF6-41EA-9802-DDABAABEE828}"/>
              </a:ext>
            </a:extLst>
          </p:cNvPr>
          <p:cNvCxnSpPr>
            <a:cxnSpLocks/>
            <a:stCxn id="70" idx="2"/>
            <a:endCxn id="138" idx="0"/>
          </p:cNvCxnSpPr>
          <p:nvPr/>
        </p:nvCxnSpPr>
        <p:spPr>
          <a:xfrm>
            <a:off x="1482679" y="3616314"/>
            <a:ext cx="3096" cy="17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Google Shape;178;p5">
            <a:extLst>
              <a:ext uri="{FF2B5EF4-FFF2-40B4-BE49-F238E27FC236}">
                <a16:creationId xmlns:a16="http://schemas.microsoft.com/office/drawing/2014/main" id="{A78AAD73-4518-4926-A492-410E0865A7FA}"/>
              </a:ext>
            </a:extLst>
          </p:cNvPr>
          <p:cNvSpPr/>
          <p:nvPr/>
        </p:nvSpPr>
        <p:spPr>
          <a:xfrm>
            <a:off x="1018720" y="4428590"/>
            <a:ext cx="948394" cy="254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글 조회</a:t>
            </a:r>
          </a:p>
        </p:txBody>
      </p:sp>
      <p:cxnSp>
        <p:nvCxnSpPr>
          <p:cNvPr id="74" name="연결선: 꺾임 88">
            <a:extLst>
              <a:ext uri="{FF2B5EF4-FFF2-40B4-BE49-F238E27FC236}">
                <a16:creationId xmlns:a16="http://schemas.microsoft.com/office/drawing/2014/main" id="{DA390FBF-FECF-4DCE-AF1A-527FF387A3D2}"/>
              </a:ext>
            </a:extLst>
          </p:cNvPr>
          <p:cNvCxnSpPr>
            <a:cxnSpLocks/>
            <a:stCxn id="70" idx="3"/>
            <a:endCxn id="71" idx="0"/>
          </p:cNvCxnSpPr>
          <p:nvPr/>
        </p:nvCxnSpPr>
        <p:spPr>
          <a:xfrm>
            <a:off x="2039592" y="3475137"/>
            <a:ext cx="1090176" cy="79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C96022E-6129-40D3-9CE5-18AE99C02C56}"/>
              </a:ext>
            </a:extLst>
          </p:cNvPr>
          <p:cNvCxnSpPr>
            <a:cxnSpLocks/>
            <a:stCxn id="65" idx="2"/>
            <a:endCxn id="105" idx="0"/>
          </p:cNvCxnSpPr>
          <p:nvPr/>
        </p:nvCxnSpPr>
        <p:spPr>
          <a:xfrm>
            <a:off x="1475448" y="2789354"/>
            <a:ext cx="6642" cy="19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84DBB4-C490-4EAA-83C7-FEEF3CDA5A67}"/>
              </a:ext>
            </a:extLst>
          </p:cNvPr>
          <p:cNvCxnSpPr>
            <a:cxnSpLocks/>
            <a:stCxn id="73" idx="2"/>
            <a:endCxn id="90" idx="0"/>
          </p:cNvCxnSpPr>
          <p:nvPr/>
        </p:nvCxnSpPr>
        <p:spPr>
          <a:xfrm>
            <a:off x="1492917" y="4683090"/>
            <a:ext cx="5952" cy="11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utoShape 36">
            <a:extLst>
              <a:ext uri="{FF2B5EF4-FFF2-40B4-BE49-F238E27FC236}">
                <a16:creationId xmlns:a16="http://schemas.microsoft.com/office/drawing/2014/main" id="{9180775A-F8D1-464B-B3FC-F8AFB5F7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80" y="4794113"/>
            <a:ext cx="954577" cy="26618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등록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04B5FD3-D268-43E4-847D-C8D639DF723F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>
            <a:off x="1473702" y="2405622"/>
            <a:ext cx="1746" cy="13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88">
            <a:extLst>
              <a:ext uri="{FF2B5EF4-FFF2-40B4-BE49-F238E27FC236}">
                <a16:creationId xmlns:a16="http://schemas.microsoft.com/office/drawing/2014/main" id="{9E275593-C2C4-457F-87C5-F17AD030658C}"/>
              </a:ext>
            </a:extLst>
          </p:cNvPr>
          <p:cNvCxnSpPr>
            <a:cxnSpLocks/>
            <a:stCxn id="121" idx="3"/>
            <a:endCxn id="57" idx="0"/>
          </p:cNvCxnSpPr>
          <p:nvPr/>
        </p:nvCxnSpPr>
        <p:spPr>
          <a:xfrm>
            <a:off x="1969804" y="4126946"/>
            <a:ext cx="5519419" cy="86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88">
            <a:extLst>
              <a:ext uri="{FF2B5EF4-FFF2-40B4-BE49-F238E27FC236}">
                <a16:creationId xmlns:a16="http://schemas.microsoft.com/office/drawing/2014/main" id="{DFEB4181-9127-4D7D-A13F-1ED072BBD9CB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rot="10800000" flipV="1">
            <a:off x="4287528" y="2295499"/>
            <a:ext cx="2718060" cy="377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1619D08-E19E-4C7B-A8CD-0168DC271ACB}"/>
              </a:ext>
            </a:extLst>
          </p:cNvPr>
          <p:cNvSpPr>
            <a:spLocks noChangeAspect="1"/>
          </p:cNvSpPr>
          <p:nvPr/>
        </p:nvSpPr>
        <p:spPr>
          <a:xfrm>
            <a:off x="4251528" y="2673137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432E00-99C7-4F53-9B99-EEA600D28C46}"/>
              </a:ext>
            </a:extLst>
          </p:cNvPr>
          <p:cNvCxnSpPr>
            <a:cxnSpLocks/>
            <a:stCxn id="62" idx="2"/>
            <a:endCxn id="35" idx="6"/>
          </p:cNvCxnSpPr>
          <p:nvPr/>
        </p:nvCxnSpPr>
        <p:spPr>
          <a:xfrm flipH="1" flipV="1">
            <a:off x="4323528" y="2709137"/>
            <a:ext cx="2688173" cy="1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0DB2592-7C8A-4151-971E-0134F2E117AC}"/>
              </a:ext>
            </a:extLst>
          </p:cNvPr>
          <p:cNvSpPr>
            <a:spLocks noChangeAspect="1"/>
          </p:cNvSpPr>
          <p:nvPr/>
        </p:nvSpPr>
        <p:spPr>
          <a:xfrm>
            <a:off x="4251528" y="3068389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EC2BD2-3A8C-420B-9760-1CFAFA7F4263}"/>
              </a:ext>
            </a:extLst>
          </p:cNvPr>
          <p:cNvCxnSpPr>
            <a:cxnSpLocks/>
            <a:stCxn id="63" idx="2"/>
            <a:endCxn id="51" idx="6"/>
          </p:cNvCxnSpPr>
          <p:nvPr/>
        </p:nvCxnSpPr>
        <p:spPr>
          <a:xfrm flipH="1" flipV="1">
            <a:off x="4323528" y="3104389"/>
            <a:ext cx="2696562" cy="1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7D0F7F-961B-4634-BDDC-7A9610883F30}"/>
              </a:ext>
            </a:extLst>
          </p:cNvPr>
          <p:cNvCxnSpPr>
            <a:cxnSpLocks/>
            <a:stCxn id="35" idx="4"/>
            <a:endCxn id="51" idx="0"/>
          </p:cNvCxnSpPr>
          <p:nvPr/>
        </p:nvCxnSpPr>
        <p:spPr>
          <a:xfrm>
            <a:off x="4287528" y="2745137"/>
            <a:ext cx="0" cy="32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D60B35C-0753-49ED-BA54-2101844D946B}"/>
              </a:ext>
            </a:extLst>
          </p:cNvPr>
          <p:cNvCxnSpPr>
            <a:cxnSpLocks/>
            <a:stCxn id="51" idx="2"/>
            <a:endCxn id="105" idx="3"/>
          </p:cNvCxnSpPr>
          <p:nvPr/>
        </p:nvCxnSpPr>
        <p:spPr>
          <a:xfrm flipH="1">
            <a:off x="2003706" y="3104389"/>
            <a:ext cx="2247822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88">
            <a:extLst>
              <a:ext uri="{FF2B5EF4-FFF2-40B4-BE49-F238E27FC236}">
                <a16:creationId xmlns:a16="http://schemas.microsoft.com/office/drawing/2014/main" id="{E4EADFF7-8A10-4CEE-A27F-BAC0D902313C}"/>
              </a:ext>
            </a:extLst>
          </p:cNvPr>
          <p:cNvCxnSpPr>
            <a:cxnSpLocks/>
            <a:stCxn id="57" idx="2"/>
            <a:endCxn id="73" idx="3"/>
          </p:cNvCxnSpPr>
          <p:nvPr/>
        </p:nvCxnSpPr>
        <p:spPr>
          <a:xfrm rot="5400000">
            <a:off x="4668487" y="1735104"/>
            <a:ext cx="119364" cy="5522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Google Shape;178;p5">
            <a:extLst>
              <a:ext uri="{FF2B5EF4-FFF2-40B4-BE49-F238E27FC236}">
                <a16:creationId xmlns:a16="http://schemas.microsoft.com/office/drawing/2014/main" id="{8670A4D3-7702-4C23-9C20-C7C14B0E1351}"/>
              </a:ext>
            </a:extLst>
          </p:cNvPr>
          <p:cNvSpPr/>
          <p:nvPr/>
        </p:nvSpPr>
        <p:spPr>
          <a:xfrm>
            <a:off x="960473" y="2981772"/>
            <a:ext cx="1043233" cy="254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글목록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조회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EF49B2-EBF1-402E-821C-0CB7CA5AAFAF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1482090" y="3236272"/>
            <a:ext cx="589" cy="9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AutoShape 36">
            <a:extLst>
              <a:ext uri="{FF2B5EF4-FFF2-40B4-BE49-F238E27FC236}">
                <a16:creationId xmlns:a16="http://schemas.microsoft.com/office/drawing/2014/main" id="{0A7E243F-8477-4557-BCD2-1714FC02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27" y="3993855"/>
            <a:ext cx="954577" cy="26618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등록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4D645CA-9430-4A96-93A2-B1DD454C2E02}"/>
              </a:ext>
            </a:extLst>
          </p:cNvPr>
          <p:cNvSpPr>
            <a:spLocks noChangeAspect="1"/>
          </p:cNvSpPr>
          <p:nvPr/>
        </p:nvSpPr>
        <p:spPr>
          <a:xfrm>
            <a:off x="1449775" y="3789048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21E19A7-2D9F-48C9-AF65-BB4C6EA522A3}"/>
              </a:ext>
            </a:extLst>
          </p:cNvPr>
          <p:cNvCxnSpPr>
            <a:cxnSpLocks/>
            <a:stCxn id="138" idx="4"/>
            <a:endCxn id="121" idx="0"/>
          </p:cNvCxnSpPr>
          <p:nvPr/>
        </p:nvCxnSpPr>
        <p:spPr>
          <a:xfrm>
            <a:off x="1485775" y="3861048"/>
            <a:ext cx="6741" cy="13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연결선: 꺾임 88">
            <a:extLst>
              <a:ext uri="{FF2B5EF4-FFF2-40B4-BE49-F238E27FC236}">
                <a16:creationId xmlns:a16="http://schemas.microsoft.com/office/drawing/2014/main" id="{87EDC6D0-5F06-40BE-A0B7-E96399A3AABD}"/>
              </a:ext>
            </a:extLst>
          </p:cNvPr>
          <p:cNvCxnSpPr>
            <a:cxnSpLocks/>
            <a:stCxn id="71" idx="2"/>
            <a:endCxn id="138" idx="6"/>
          </p:cNvCxnSpPr>
          <p:nvPr/>
        </p:nvCxnSpPr>
        <p:spPr>
          <a:xfrm rot="5400000">
            <a:off x="2308287" y="3003567"/>
            <a:ext cx="34970" cy="1607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90F0384-6E64-4585-84F2-A3D76084173A}"/>
              </a:ext>
            </a:extLst>
          </p:cNvPr>
          <p:cNvCxnSpPr>
            <a:cxnSpLocks/>
            <a:stCxn id="121" idx="2"/>
            <a:endCxn id="73" idx="0"/>
          </p:cNvCxnSpPr>
          <p:nvPr/>
        </p:nvCxnSpPr>
        <p:spPr>
          <a:xfrm>
            <a:off x="1492516" y="4260037"/>
            <a:ext cx="401" cy="16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6">
            <a:extLst>
              <a:ext uri="{FF2B5EF4-FFF2-40B4-BE49-F238E27FC236}">
                <a16:creationId xmlns:a16="http://schemas.microsoft.com/office/drawing/2014/main" id="{D0843560-B959-417E-903B-A864B582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458" y="5016799"/>
            <a:ext cx="967270" cy="2228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등록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6DAF94-02C4-4495-8005-5E88F8790AC5}"/>
              </a:ext>
            </a:extLst>
          </p:cNvPr>
          <p:cNvSpPr txBox="1"/>
          <p:nvPr/>
        </p:nvSpPr>
        <p:spPr>
          <a:xfrm>
            <a:off x="2000672" y="3933056"/>
            <a:ext cx="305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j-ea"/>
                <a:ea typeface="+mj-ea"/>
              </a:rPr>
              <a:t>Y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F5B1C8-63B5-403B-82A4-143D80605336}"/>
              </a:ext>
            </a:extLst>
          </p:cNvPr>
          <p:cNvSpPr txBox="1"/>
          <p:nvPr/>
        </p:nvSpPr>
        <p:spPr>
          <a:xfrm>
            <a:off x="1244311" y="4208134"/>
            <a:ext cx="305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j-ea"/>
                <a:ea typeface="+mj-ea"/>
              </a:rPr>
              <a:t>N</a:t>
            </a:r>
            <a:endParaRPr lang="ko-KR" altLang="en-US" sz="900" b="0" dirty="0">
              <a:latin typeface="+mj-ea"/>
              <a:ea typeface="+mj-ea"/>
            </a:endParaRPr>
          </a:p>
        </p:txBody>
      </p:sp>
      <p:cxnSp>
        <p:nvCxnSpPr>
          <p:cNvPr id="163" name="연결선: 꺾임 88">
            <a:extLst>
              <a:ext uri="{FF2B5EF4-FFF2-40B4-BE49-F238E27FC236}">
                <a16:creationId xmlns:a16="http://schemas.microsoft.com/office/drawing/2014/main" id="{051B5990-A5C8-44F6-B364-34747C215FFF}"/>
              </a:ext>
            </a:extLst>
          </p:cNvPr>
          <p:cNvCxnSpPr>
            <a:cxnSpLocks/>
            <a:stCxn id="90" idx="3"/>
            <a:endCxn id="160" idx="0"/>
          </p:cNvCxnSpPr>
          <p:nvPr/>
        </p:nvCxnSpPr>
        <p:spPr>
          <a:xfrm>
            <a:off x="1976157" y="4927204"/>
            <a:ext cx="5476936" cy="89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98D7F26F-905E-419D-AF9C-E9E1BA796CC1}"/>
              </a:ext>
            </a:extLst>
          </p:cNvPr>
          <p:cNvSpPr>
            <a:spLocks noChangeAspect="1"/>
          </p:cNvSpPr>
          <p:nvPr/>
        </p:nvSpPr>
        <p:spPr>
          <a:xfrm>
            <a:off x="7453158" y="5937639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357184-DDED-4E4F-A4D3-9D3DDF2222FF}"/>
              </a:ext>
            </a:extLst>
          </p:cNvPr>
          <p:cNvCxnSpPr>
            <a:cxnSpLocks/>
            <a:stCxn id="168" idx="4"/>
            <a:endCxn id="91" idx="0"/>
          </p:cNvCxnSpPr>
          <p:nvPr/>
        </p:nvCxnSpPr>
        <p:spPr>
          <a:xfrm>
            <a:off x="7489158" y="6009639"/>
            <a:ext cx="5500" cy="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090" y="3370809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좋아요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53" name="연결선: 꺾임 88">
            <a:extLst>
              <a:ext uri="{FF2B5EF4-FFF2-40B4-BE49-F238E27FC236}">
                <a16:creationId xmlns:a16="http://schemas.microsoft.com/office/drawing/2014/main" id="{DFEB4181-9127-4D7D-A13F-1ED072BBD9CB}"/>
              </a:ext>
            </a:extLst>
          </p:cNvPr>
          <p:cNvCxnSpPr>
            <a:cxnSpLocks/>
            <a:stCxn id="50" idx="2"/>
            <a:endCxn id="51" idx="4"/>
          </p:cNvCxnSpPr>
          <p:nvPr/>
        </p:nvCxnSpPr>
        <p:spPr>
          <a:xfrm rot="10800000">
            <a:off x="4287528" y="3140389"/>
            <a:ext cx="2732562" cy="393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04368" y="5516757"/>
            <a:ext cx="305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j-ea"/>
                <a:ea typeface="+mj-ea"/>
              </a:rPr>
              <a:t>Y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92424" y="5751279"/>
            <a:ext cx="305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+mj-ea"/>
                <a:ea typeface="+mj-ea"/>
              </a:rPr>
              <a:t>N</a:t>
            </a:r>
            <a:endParaRPr lang="ko-KR" altLang="en-US" sz="900" b="0" dirty="0">
              <a:latin typeface="+mj-ea"/>
              <a:ea typeface="+mj-ea"/>
            </a:endParaRPr>
          </a:p>
        </p:txBody>
      </p:sp>
      <p:sp>
        <p:nvSpPr>
          <p:cNvPr id="64" name="AutoShape 36">
            <a:extLst>
              <a:ext uri="{FF2B5EF4-FFF2-40B4-BE49-F238E27FC236}">
                <a16:creationId xmlns:a16="http://schemas.microsoft.com/office/drawing/2014/main" id="{9180775A-F8D1-464B-B3FC-F8AFB5F7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35" y="5428773"/>
            <a:ext cx="954577" cy="26618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등록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D0843560-B959-417E-903B-A864B582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464" y="5622227"/>
            <a:ext cx="967270" cy="2228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좋아요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</a:p>
        </p:txBody>
      </p:sp>
      <p:cxnSp>
        <p:nvCxnSpPr>
          <p:cNvPr id="76" name="연결선: 꺾임 88">
            <a:extLst>
              <a:ext uri="{FF2B5EF4-FFF2-40B4-BE49-F238E27FC236}">
                <a16:creationId xmlns:a16="http://schemas.microsoft.com/office/drawing/2014/main" id="{051B5990-A5C8-44F6-B364-34747C215FFF}"/>
              </a:ext>
            </a:extLst>
          </p:cNvPr>
          <p:cNvCxnSpPr>
            <a:cxnSpLocks/>
            <a:stCxn id="160" idx="2"/>
            <a:endCxn id="78" idx="6"/>
          </p:cNvCxnSpPr>
          <p:nvPr/>
        </p:nvCxnSpPr>
        <p:spPr>
          <a:xfrm rot="5400000">
            <a:off x="4471264" y="2301102"/>
            <a:ext cx="43234" cy="5920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8D7F26F-905E-419D-AF9C-E9E1BA796CC1}"/>
              </a:ext>
            </a:extLst>
          </p:cNvPr>
          <p:cNvSpPr>
            <a:spLocks noChangeAspect="1"/>
          </p:cNvSpPr>
          <p:nvPr/>
        </p:nvSpPr>
        <p:spPr>
          <a:xfrm>
            <a:off x="1460669" y="5246931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8D163BF-FCF6-41EA-9802-DDABAABEE828}"/>
              </a:ext>
            </a:extLst>
          </p:cNvPr>
          <p:cNvCxnSpPr>
            <a:cxnSpLocks/>
            <a:stCxn id="90" idx="2"/>
            <a:endCxn id="78" idx="0"/>
          </p:cNvCxnSpPr>
          <p:nvPr/>
        </p:nvCxnSpPr>
        <p:spPr>
          <a:xfrm flipH="1">
            <a:off x="1496669" y="5060295"/>
            <a:ext cx="2200" cy="18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8D163BF-FCF6-41EA-9802-DDABAABEE828}"/>
              </a:ext>
            </a:extLst>
          </p:cNvPr>
          <p:cNvCxnSpPr>
            <a:cxnSpLocks/>
            <a:stCxn id="78" idx="4"/>
            <a:endCxn id="64" idx="0"/>
          </p:cNvCxnSpPr>
          <p:nvPr/>
        </p:nvCxnSpPr>
        <p:spPr>
          <a:xfrm>
            <a:off x="1496669" y="5318931"/>
            <a:ext cx="55" cy="10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8">
            <a:extLst>
              <a:ext uri="{FF2B5EF4-FFF2-40B4-BE49-F238E27FC236}">
                <a16:creationId xmlns:a16="http://schemas.microsoft.com/office/drawing/2014/main" id="{051B5990-A5C8-44F6-B364-34747C215FFF}"/>
              </a:ext>
            </a:extLst>
          </p:cNvPr>
          <p:cNvCxnSpPr>
            <a:cxnSpLocks/>
            <a:stCxn id="64" idx="3"/>
            <a:endCxn id="67" idx="0"/>
          </p:cNvCxnSpPr>
          <p:nvPr/>
        </p:nvCxnSpPr>
        <p:spPr>
          <a:xfrm>
            <a:off x="1974012" y="5561864"/>
            <a:ext cx="5513087" cy="60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284DBB4-C490-4EAA-83C7-FEEF3CDA5A67}"/>
              </a:ext>
            </a:extLst>
          </p:cNvPr>
          <p:cNvCxnSpPr>
            <a:cxnSpLocks/>
            <a:stCxn id="67" idx="2"/>
            <a:endCxn id="168" idx="0"/>
          </p:cNvCxnSpPr>
          <p:nvPr/>
        </p:nvCxnSpPr>
        <p:spPr>
          <a:xfrm>
            <a:off x="7487099" y="5845125"/>
            <a:ext cx="2059" cy="9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7675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3236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8105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게시판 카테고리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게시글을 카테고리별로 분류하여 조회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사용자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글 목록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글 목록 정보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사용자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글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게시글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게시글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글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글 정보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사용자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댓글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댓글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좋아요 등록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좋아요 여부를 좋아요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시스템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아이디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7532458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81920"/>
              </p:ext>
            </p:extLst>
          </p:nvPr>
        </p:nvGraphicFramePr>
        <p:xfrm>
          <a:off x="273050" y="1679104"/>
          <a:ext cx="9359900" cy="470990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가입자 유형에 따라 가입하는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가입자 유형 선택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가입자 양식 구분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양식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공통양식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비밀번호재확인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연락가능이메일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키우는 동물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프로필사진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 양식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전문자격증 번호 기입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승인 후 전문가 권한 부여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사업가 양식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업체분류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업체위치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영업시간 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이메일로 대체한다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영문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특수문자의 조합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8~16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자이며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소문자 구분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가입 확인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입력한 이메일과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대조하여 기존 가입 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회원권한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가입완료 후 리뷰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기능이 활성화된다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특수회원은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건강정보 게시판 작성 권한 및 특수회원마크 부여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홈페이지 이용을 위해 회원가입을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88264295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58327" y="2154187"/>
            <a:ext cx="1101998" cy="3741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 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309326" y="2528295"/>
            <a:ext cx="724" cy="1476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Text Box 73">
            <a:extLst>
              <a:ext uri="{FF2B5EF4-FFF2-40B4-BE49-F238E27FC236}">
                <a16:creationId xmlns:a16="http://schemas.microsoft.com/office/drawing/2014/main" id="{5BD99B19-5F4B-4813-8736-44C8B4F4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531" y="4180432"/>
            <a:ext cx="19695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126" name="Text Box 73">
            <a:extLst>
              <a:ext uri="{FF2B5EF4-FFF2-40B4-BE49-F238E27FC236}">
                <a16:creationId xmlns:a16="http://schemas.microsoft.com/office/drawing/2014/main" id="{1EDF05E9-F628-448C-BC32-B7D81BE7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291" y="3805666"/>
            <a:ext cx="20389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36" name="순서도: 수행의 시작/종료 235">
            <a:extLst>
              <a:ext uri="{FF2B5EF4-FFF2-40B4-BE49-F238E27FC236}">
                <a16:creationId xmlns:a16="http://schemas.microsoft.com/office/drawing/2014/main" id="{8BAB70AC-2963-4C8D-8D45-88B255CDC857}"/>
              </a:ext>
            </a:extLst>
          </p:cNvPr>
          <p:cNvSpPr/>
          <p:nvPr/>
        </p:nvSpPr>
        <p:spPr>
          <a:xfrm>
            <a:off x="6200952" y="5981790"/>
            <a:ext cx="1001816" cy="31828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종료</a:t>
            </a:r>
          </a:p>
        </p:txBody>
      </p:sp>
      <p:sp>
        <p:nvSpPr>
          <p:cNvPr id="237" name="Rectangle 6">
            <a:extLst>
              <a:ext uri="{FF2B5EF4-FFF2-40B4-BE49-F238E27FC236}">
                <a16:creationId xmlns:a16="http://schemas.microsoft.com/office/drawing/2014/main" id="{0ADDAB12-D90E-40B6-A816-20270602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862" y="5513669"/>
            <a:ext cx="1063997" cy="306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회원정보저장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42" name="AutoShape 36">
            <a:extLst>
              <a:ext uri="{FF2B5EF4-FFF2-40B4-BE49-F238E27FC236}">
                <a16:creationId xmlns:a16="http://schemas.microsoft.com/office/drawing/2014/main" id="{75161894-7B2B-43A8-B900-035CBF21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76" y="3802267"/>
            <a:ext cx="1556028" cy="397785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필수 작성</a:t>
            </a: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 </a:t>
            </a: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기입 여부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407AA0-568B-458C-974E-505DBCD01CAE}"/>
              </a:ext>
            </a:extLst>
          </p:cNvPr>
          <p:cNvCxnSpPr>
            <a:cxnSpLocks/>
            <a:stCxn id="237" idx="2"/>
            <a:endCxn id="236" idx="0"/>
          </p:cNvCxnSpPr>
          <p:nvPr/>
        </p:nvCxnSpPr>
        <p:spPr>
          <a:xfrm flipH="1">
            <a:off x="6701860" y="5820627"/>
            <a:ext cx="1" cy="161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36">
            <a:extLst>
              <a:ext uri="{FF2B5EF4-FFF2-40B4-BE49-F238E27FC236}">
                <a16:creationId xmlns:a16="http://schemas.microsoft.com/office/drawing/2014/main" id="{B93581CB-4EFD-4C29-AFD2-5E35311A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554" y="4882977"/>
            <a:ext cx="1285974" cy="36162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3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중복여부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F8303A4A-05A3-47D5-97F5-8872EB37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192" y="5250705"/>
            <a:ext cx="2242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4F4D6D4A-805F-4C80-8916-7C642299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248" y="4873314"/>
            <a:ext cx="21430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27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700" y="4371032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E0C4E0-7683-41E2-BFEA-0EF7D5D89D47}"/>
              </a:ext>
            </a:extLst>
          </p:cNvPr>
          <p:cNvCxnSpPr>
            <a:cxnSpLocks/>
            <a:stCxn id="49" idx="2"/>
            <a:endCxn id="237" idx="0"/>
          </p:cNvCxnSpPr>
          <p:nvPr/>
        </p:nvCxnSpPr>
        <p:spPr>
          <a:xfrm flipH="1">
            <a:off x="6701861" y="5244600"/>
            <a:ext cx="2680" cy="2690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119">
            <a:extLst>
              <a:ext uri="{FF2B5EF4-FFF2-40B4-BE49-F238E27FC236}">
                <a16:creationId xmlns:a16="http://schemas.microsoft.com/office/drawing/2014/main" id="{95B87B3F-754E-44A6-8D7B-F786A0C154CC}"/>
              </a:ext>
            </a:extLst>
          </p:cNvPr>
          <p:cNvCxnSpPr>
            <a:cxnSpLocks/>
            <a:stCxn id="42" idx="2"/>
            <a:endCxn id="27" idx="1"/>
          </p:cNvCxnSpPr>
          <p:nvPr/>
        </p:nvCxnSpPr>
        <p:spPr>
          <a:xfrm rot="16200000" flipH="1">
            <a:off x="6045028" y="3708513"/>
            <a:ext cx="170980" cy="115405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E0C4E0-7683-41E2-BFEA-0EF7D5D89D47}"/>
              </a:ext>
            </a:extLst>
          </p:cNvPr>
          <p:cNvCxnSpPr>
            <a:cxnSpLocks/>
            <a:stCxn id="27" idx="3"/>
            <a:endCxn id="49" idx="0"/>
          </p:cNvCxnSpPr>
          <p:nvPr/>
        </p:nvCxnSpPr>
        <p:spPr>
          <a:xfrm flipH="1">
            <a:off x="6704541" y="4696319"/>
            <a:ext cx="3006" cy="1866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">
            <a:extLst>
              <a:ext uri="{FF2B5EF4-FFF2-40B4-BE49-F238E27FC236}">
                <a16:creationId xmlns:a16="http://schemas.microsoft.com/office/drawing/2014/main" id="{E3DE6EA3-5CC1-45BC-A134-AC10C7B7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65" y="3268286"/>
            <a:ext cx="1063997" cy="306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유형별 양식 작성</a:t>
            </a:r>
          </a:p>
        </p:txBody>
      </p:sp>
      <p:cxnSp>
        <p:nvCxnSpPr>
          <p:cNvPr id="87" name="연결선: 꺾임 119">
            <a:extLst>
              <a:ext uri="{FF2B5EF4-FFF2-40B4-BE49-F238E27FC236}">
                <a16:creationId xmlns:a16="http://schemas.microsoft.com/office/drawing/2014/main" id="{95B87B3F-754E-44A6-8D7B-F786A0C154CC}"/>
              </a:ext>
            </a:extLst>
          </p:cNvPr>
          <p:cNvCxnSpPr>
            <a:cxnSpLocks/>
            <a:stCxn id="78" idx="2"/>
            <a:endCxn id="42" idx="0"/>
          </p:cNvCxnSpPr>
          <p:nvPr/>
        </p:nvCxnSpPr>
        <p:spPr>
          <a:xfrm rot="16200000" flipH="1">
            <a:off x="3316916" y="1565692"/>
            <a:ext cx="227023" cy="4246126"/>
          </a:xfrm>
          <a:prstGeom prst="bentConnector3">
            <a:avLst>
              <a:gd name="adj1" fmla="val 2070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19">
            <a:extLst>
              <a:ext uri="{FF2B5EF4-FFF2-40B4-BE49-F238E27FC236}">
                <a16:creationId xmlns:a16="http://schemas.microsoft.com/office/drawing/2014/main" id="{95B87B3F-754E-44A6-8D7B-F786A0C154CC}"/>
              </a:ext>
            </a:extLst>
          </p:cNvPr>
          <p:cNvCxnSpPr>
            <a:cxnSpLocks/>
            <a:stCxn id="49" idx="1"/>
            <a:endCxn id="236" idx="1"/>
          </p:cNvCxnSpPr>
          <p:nvPr/>
        </p:nvCxnSpPr>
        <p:spPr>
          <a:xfrm rot="10800000" flipH="1" flipV="1">
            <a:off x="6061554" y="5063788"/>
            <a:ext cx="139398" cy="1077145"/>
          </a:xfrm>
          <a:prstGeom prst="bentConnector3">
            <a:avLst>
              <a:gd name="adj1" fmla="val -1639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19">
            <a:extLst>
              <a:ext uri="{FF2B5EF4-FFF2-40B4-BE49-F238E27FC236}">
                <a16:creationId xmlns:a16="http://schemas.microsoft.com/office/drawing/2014/main" id="{95B87B3F-754E-44A6-8D7B-F786A0C154CC}"/>
              </a:ext>
            </a:extLst>
          </p:cNvPr>
          <p:cNvCxnSpPr>
            <a:cxnSpLocks/>
            <a:stCxn id="42" idx="3"/>
            <a:endCxn id="78" idx="0"/>
          </p:cNvCxnSpPr>
          <p:nvPr/>
        </p:nvCxnSpPr>
        <p:spPr>
          <a:xfrm flipH="1" flipV="1">
            <a:off x="1307364" y="3268286"/>
            <a:ext cx="5024140" cy="732874"/>
          </a:xfrm>
          <a:prstGeom prst="bentConnector4">
            <a:avLst>
              <a:gd name="adj1" fmla="val -7197"/>
              <a:gd name="adj2" fmla="val 12552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>
            <a:extLst>
              <a:ext uri="{FF2B5EF4-FFF2-40B4-BE49-F238E27FC236}">
                <a16:creationId xmlns:a16="http://schemas.microsoft.com/office/drawing/2014/main" id="{E3DE6EA3-5CC1-45BC-A134-AC10C7B7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51" y="2675979"/>
            <a:ext cx="1063997" cy="306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유형 선택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4" idx="2"/>
            <a:endCxn id="78" idx="0"/>
          </p:cNvCxnSpPr>
          <p:nvPr/>
        </p:nvCxnSpPr>
        <p:spPr>
          <a:xfrm flipH="1">
            <a:off x="1307364" y="2982937"/>
            <a:ext cx="2686" cy="2853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5436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17775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회원유형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전문가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사업자 유형별 양식을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유형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가입 양식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 필수 작성 기입 여부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  </a:t>
                      </a:r>
                      <a:r>
                        <a:rPr lang="ko-KR" altLang="en-US" sz="1100" dirty="0" err="1"/>
                        <a:t>회원가입시</a:t>
                      </a:r>
                      <a:r>
                        <a:rPr lang="ko-KR" altLang="en-US" sz="1100" dirty="0"/>
                        <a:t> 필요한 유형별 필수 정보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기입 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중복 여부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대조 통해 기존 가입 여부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중복 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2656846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49493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 등록한 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분실하였을 경우 회원이 인증을 통해 찾을 수 있도록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 등록한 이메일과 이름으로 본인인증하고 아이디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완료 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찾기로 바로 이동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 등록한 이메일과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회원아이디로 본인인증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이메일로 임시비밀번호 전송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비밀번호를 회원정보로 찾을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69203241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080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3290587" y="3009615"/>
          <a:ext cx="3299165" cy="33717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9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9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6218691A-9DEA-4B8C-AC20-1DC11395419F}"/>
              </a:ext>
            </a:extLst>
          </p:cNvPr>
          <p:cNvSpPr/>
          <p:nvPr/>
        </p:nvSpPr>
        <p:spPr>
          <a:xfrm>
            <a:off x="4084589" y="2138423"/>
            <a:ext cx="1725167" cy="255521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비밀번호찾기 시작</a:t>
            </a:r>
          </a:p>
        </p:txBody>
      </p:sp>
      <p:sp>
        <p:nvSpPr>
          <p:cNvPr id="29" name="AutoShape 36">
            <a:extLst>
              <a:ext uri="{FF2B5EF4-FFF2-40B4-BE49-F238E27FC236}">
                <a16:creationId xmlns:a16="http://schemas.microsoft.com/office/drawing/2014/main" id="{617EF008-4354-4FA7-8481-41C2DB2C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991" y="2537405"/>
            <a:ext cx="1424361" cy="32874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아이디</a:t>
            </a: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?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DF2E055E-94CD-4C2E-B91D-D697FDE4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633" y="2908250"/>
            <a:ext cx="1063997" cy="2790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찾기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3016028-63EE-4B27-8856-5270F1F8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19" y="2908706"/>
            <a:ext cx="1093449" cy="2781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 찾기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897C321A-693A-4642-A42F-062810C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570" y="4941168"/>
            <a:ext cx="1309473" cy="2369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임시비밀번호 발급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49" name="AutoShape 51">
            <a:extLst>
              <a:ext uri="{FF2B5EF4-FFF2-40B4-BE49-F238E27FC236}">
                <a16:creationId xmlns:a16="http://schemas.microsoft.com/office/drawing/2014/main" id="{3DA315EF-173A-447D-85F8-D0317599F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746" y="3860877"/>
            <a:ext cx="1023694" cy="295715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A80D9F7-488A-4110-9F24-7E28A06D6B9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4947172" y="2393944"/>
            <a:ext cx="1" cy="1434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36">
            <a:extLst>
              <a:ext uri="{FF2B5EF4-FFF2-40B4-BE49-F238E27FC236}">
                <a16:creationId xmlns:a16="http://schemas.microsoft.com/office/drawing/2014/main" id="{D0E8A6AA-F5F0-4BAD-9441-461B3F97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238" y="4466211"/>
            <a:ext cx="878337" cy="29886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일치</a:t>
            </a: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?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D6299AA0-41D6-46D6-BC6A-B36EEA75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112" y="2492896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7404651C-C25A-4C7B-9721-D796ED7E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031" y="2501159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03016028-63EE-4B27-8856-5270F1F8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3" y="4970892"/>
            <a:ext cx="967270" cy="25368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 조회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A80D9F7-488A-4110-9F24-7E28A06D6B9C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 flipH="1">
            <a:off x="1508943" y="3186848"/>
            <a:ext cx="1" cy="1925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">
            <a:extLst>
              <a:ext uri="{FF2B5EF4-FFF2-40B4-BE49-F238E27FC236}">
                <a16:creationId xmlns:a16="http://schemas.microsoft.com/office/drawing/2014/main" id="{DF2E055E-94CD-4C2E-B91D-D697FDE4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18" y="3379412"/>
            <a:ext cx="1093450" cy="2821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이름 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95" name="Rectangle 6">
            <a:extLst>
              <a:ext uri="{FF2B5EF4-FFF2-40B4-BE49-F238E27FC236}">
                <a16:creationId xmlns:a16="http://schemas.microsoft.com/office/drawing/2014/main" id="{DF2E055E-94CD-4C2E-B91D-D697FDE4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280" y="3362711"/>
            <a:ext cx="1143210" cy="306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이름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 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35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rot="10800000" flipV="1">
            <a:off x="1508945" y="2701778"/>
            <a:ext cx="2726047" cy="2069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>
            <a:off x="5659352" y="2701779"/>
            <a:ext cx="2377280" cy="20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30" idx="1"/>
            <a:endCxn id="32" idx="0"/>
          </p:cNvCxnSpPr>
          <p:nvPr/>
        </p:nvCxnSpPr>
        <p:spPr>
          <a:xfrm rot="10800000">
            <a:off x="1508944" y="2908706"/>
            <a:ext cx="2203294" cy="1706936"/>
          </a:xfrm>
          <a:prstGeom prst="bentConnector4">
            <a:avLst>
              <a:gd name="adj1" fmla="val 138706"/>
              <a:gd name="adj2" fmla="val 11387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36">
            <a:extLst>
              <a:ext uri="{FF2B5EF4-FFF2-40B4-BE49-F238E27FC236}">
                <a16:creationId xmlns:a16="http://schemas.microsoft.com/office/drawing/2014/main" id="{D0E8A6AA-F5F0-4BAD-9441-461B3F97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04" y="5477432"/>
            <a:ext cx="1227007" cy="301851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비밀번호 찾기</a:t>
            </a: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?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61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66" idx="2"/>
            <a:endCxn id="49" idx="1"/>
          </p:cNvCxnSpPr>
          <p:nvPr/>
        </p:nvCxnSpPr>
        <p:spPr>
          <a:xfrm rot="16200000" flipH="1">
            <a:off x="3128613" y="2041896"/>
            <a:ext cx="199311" cy="343865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49" idx="3"/>
            <a:endCxn id="30" idx="0"/>
          </p:cNvCxnSpPr>
          <p:nvPr/>
        </p:nvCxnSpPr>
        <p:spPr>
          <a:xfrm rot="5400000">
            <a:off x="4394691" y="3913308"/>
            <a:ext cx="309619" cy="79618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A80D9F7-488A-4110-9F24-7E28A06D6B9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499208" y="5224577"/>
            <a:ext cx="0" cy="2528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A80D9F7-488A-4110-9F24-7E28A06D6B9C}"/>
              </a:ext>
            </a:extLst>
          </p:cNvPr>
          <p:cNvCxnSpPr>
            <a:cxnSpLocks/>
            <a:stCxn id="31" idx="2"/>
            <a:endCxn id="95" idx="0"/>
          </p:cNvCxnSpPr>
          <p:nvPr/>
        </p:nvCxnSpPr>
        <p:spPr>
          <a:xfrm>
            <a:off x="8036632" y="3187303"/>
            <a:ext cx="8253" cy="1754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95" idx="2"/>
            <a:endCxn id="49" idx="1"/>
          </p:cNvCxnSpPr>
          <p:nvPr/>
        </p:nvCxnSpPr>
        <p:spPr>
          <a:xfrm rot="5400000">
            <a:off x="6400636" y="2216627"/>
            <a:ext cx="191207" cy="30972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36">
            <a:extLst>
              <a:ext uri="{FF2B5EF4-FFF2-40B4-BE49-F238E27FC236}">
                <a16:creationId xmlns:a16="http://schemas.microsoft.com/office/drawing/2014/main" id="{D0E8A6AA-F5F0-4BAD-9441-461B3F97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639" y="4468492"/>
            <a:ext cx="878337" cy="29886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dirty="0">
                <a:solidFill>
                  <a:prstClr val="black"/>
                </a:solidFill>
                <a:latin typeface="Arial"/>
                <a:ea typeface="맑은 고딕"/>
              </a:rPr>
              <a:t>일치</a:t>
            </a: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?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83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49" idx="3"/>
            <a:endCxn id="82" idx="0"/>
          </p:cNvCxnSpPr>
          <p:nvPr/>
        </p:nvCxnSpPr>
        <p:spPr>
          <a:xfrm rot="16200000" flipH="1">
            <a:off x="5120750" y="3983434"/>
            <a:ext cx="311900" cy="65821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82" idx="3"/>
            <a:endCxn id="31" idx="0"/>
          </p:cNvCxnSpPr>
          <p:nvPr/>
        </p:nvCxnSpPr>
        <p:spPr>
          <a:xfrm flipV="1">
            <a:off x="6044976" y="2908250"/>
            <a:ext cx="1991656" cy="1709673"/>
          </a:xfrm>
          <a:prstGeom prst="bentConnector4">
            <a:avLst>
              <a:gd name="adj1" fmla="val 159353"/>
              <a:gd name="adj2" fmla="val 1099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수행의 시작/종료 97">
            <a:extLst>
              <a:ext uri="{FF2B5EF4-FFF2-40B4-BE49-F238E27FC236}">
                <a16:creationId xmlns:a16="http://schemas.microsoft.com/office/drawing/2014/main" id="{6218691A-9DEA-4B8C-AC20-1DC11395419F}"/>
              </a:ext>
            </a:extLst>
          </p:cNvPr>
          <p:cNvSpPr/>
          <p:nvPr/>
        </p:nvSpPr>
        <p:spPr>
          <a:xfrm>
            <a:off x="4163937" y="6019095"/>
            <a:ext cx="1725167" cy="255521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비밀번호찾기 종료</a:t>
            </a:r>
          </a:p>
        </p:txBody>
      </p:sp>
      <p:cxnSp>
        <p:nvCxnSpPr>
          <p:cNvPr id="99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59" idx="2"/>
            <a:endCxn id="98" idx="0"/>
          </p:cNvCxnSpPr>
          <p:nvPr/>
        </p:nvCxnSpPr>
        <p:spPr>
          <a:xfrm rot="16200000" flipH="1">
            <a:off x="3142958" y="4135532"/>
            <a:ext cx="239812" cy="352731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59" idx="3"/>
            <a:endCxn id="31" idx="0"/>
          </p:cNvCxnSpPr>
          <p:nvPr/>
        </p:nvCxnSpPr>
        <p:spPr>
          <a:xfrm flipV="1">
            <a:off x="2112711" y="2908250"/>
            <a:ext cx="5923921" cy="2720108"/>
          </a:xfrm>
          <a:prstGeom prst="bentConnector4">
            <a:avLst>
              <a:gd name="adj1" fmla="val 122969"/>
              <a:gd name="adj2" fmla="val 11176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 rot="5400000">
            <a:off x="5542158" y="5237842"/>
            <a:ext cx="125900" cy="63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82" idx="2"/>
            <a:endCxn id="45" idx="0"/>
          </p:cNvCxnSpPr>
          <p:nvPr/>
        </p:nvCxnSpPr>
        <p:spPr>
          <a:xfrm rot="16200000" flipH="1">
            <a:off x="5520150" y="4853011"/>
            <a:ext cx="173814" cy="249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rot="5400000">
            <a:off x="2722399" y="3541883"/>
            <a:ext cx="205819" cy="2652199"/>
          </a:xfrm>
          <a:prstGeom prst="bentConnector3">
            <a:avLst>
              <a:gd name="adj1" fmla="val 3384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73">
            <a:extLst>
              <a:ext uri="{FF2B5EF4-FFF2-40B4-BE49-F238E27FC236}">
                <a16:creationId xmlns:a16="http://schemas.microsoft.com/office/drawing/2014/main" id="{7404651C-C25A-4C7B-9721-D796ED7E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892" y="5437526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7404651C-C25A-4C7B-9721-D796ED7E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912" y="4740575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171" name="Text Box 73">
            <a:extLst>
              <a:ext uri="{FF2B5EF4-FFF2-40B4-BE49-F238E27FC236}">
                <a16:creationId xmlns:a16="http://schemas.microsoft.com/office/drawing/2014/main" id="{7404651C-C25A-4C7B-9721-D796ED7E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9" y="4785379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172" name="Text Box 73">
            <a:extLst>
              <a:ext uri="{FF2B5EF4-FFF2-40B4-BE49-F238E27FC236}">
                <a16:creationId xmlns:a16="http://schemas.microsoft.com/office/drawing/2014/main" id="{D6299AA0-41D6-46D6-BC6A-B36EEA75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523" y="4432164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73" name="Text Box 73">
            <a:extLst>
              <a:ext uri="{FF2B5EF4-FFF2-40B4-BE49-F238E27FC236}">
                <a16:creationId xmlns:a16="http://schemas.microsoft.com/office/drawing/2014/main" id="{D6299AA0-41D6-46D6-BC6A-B36EEA75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430" y="4403508"/>
            <a:ext cx="270966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74" name="Text Box 73">
            <a:extLst>
              <a:ext uri="{FF2B5EF4-FFF2-40B4-BE49-F238E27FC236}">
                <a16:creationId xmlns:a16="http://schemas.microsoft.com/office/drawing/2014/main" id="{D6299AA0-41D6-46D6-BC6A-B36EEA75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658" y="5733256"/>
            <a:ext cx="270966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  <a:endParaRPr kumimoji="1" lang="en-US" altLang="ko-KR" sz="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897C321A-693A-4642-A42F-062810C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71" y="5303991"/>
            <a:ext cx="1309473" cy="2369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임시비밀번호 반영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67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65" idx="2"/>
            <a:endCxn id="98" idx="0"/>
          </p:cNvCxnSpPr>
          <p:nvPr/>
        </p:nvCxnSpPr>
        <p:spPr>
          <a:xfrm rot="5400000">
            <a:off x="5075125" y="5492311"/>
            <a:ext cx="478181" cy="57538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13">
            <a:extLst>
              <a:ext uri="{FF2B5EF4-FFF2-40B4-BE49-F238E27FC236}">
                <a16:creationId xmlns:a16="http://schemas.microsoft.com/office/drawing/2014/main" id="{FD36ABC3-0079-47FF-99AE-0B58B599454A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>
            <a:off x="4736977" y="4156591"/>
            <a:ext cx="210195" cy="12658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077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7155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등록된 </a:t>
                      </a: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찾기 시스템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인증방식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본인인증 후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등록된 회원의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값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F8F8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재발급 시스템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F8F8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인증방식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임시비밀번호 발급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이메일로 임의의 새로운 비밀번호 발급 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F8F8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변경링크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  임시비밀번호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  임시비밀번호 비밀번호 회원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에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178545291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</a:pPr>
                      <a:r>
                        <a:rPr kumimoji="0"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endParaRPr kumimoji="0" lang="en-US" altLang="ko-KR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회원정보를 수정하는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 확인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재입력 과정을 거쳐 회원 정보 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변경된 회원정보로 수정하여 저장한다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 등록한 아이디는 수정할 수 없다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회원정보에 변경사항 있을 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5663358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87892" y="2125336"/>
            <a:ext cx="1241584" cy="34778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회원정보 수정 시작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</a:pPr>
                      <a:r>
                        <a:rPr kumimoji="0"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endParaRPr kumimoji="0" lang="en-US" altLang="ko-KR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" name="Text Box 73">
            <a:extLst>
              <a:ext uri="{FF2B5EF4-FFF2-40B4-BE49-F238E27FC236}">
                <a16:creationId xmlns:a16="http://schemas.microsoft.com/office/drawing/2014/main" id="{1EDF05E9-F628-448C-BC32-B7D81BE7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498" y="3914187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Y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0ADDAB12-D90E-40B6-A816-20270602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40" y="2796548"/>
            <a:ext cx="967270" cy="25368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비밀번호 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D689E1BE-C023-40AE-B5F1-8DC17B1A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192" y="3883104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일치여부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D8E53C2A-F8CB-4E97-AEB5-C6CEC111FE21}"/>
              </a:ext>
            </a:extLst>
          </p:cNvPr>
          <p:cNvSpPr/>
          <p:nvPr/>
        </p:nvSpPr>
        <p:spPr>
          <a:xfrm>
            <a:off x="7466568" y="5904590"/>
            <a:ext cx="1212198" cy="34778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회원정보 수정 종료</a:t>
            </a:r>
          </a:p>
        </p:txBody>
      </p:sp>
      <p:sp>
        <p:nvSpPr>
          <p:cNvPr id="54" name="Text Box 73">
            <a:extLst>
              <a:ext uri="{FF2B5EF4-FFF2-40B4-BE49-F238E27FC236}">
                <a16:creationId xmlns:a16="http://schemas.microsoft.com/office/drawing/2014/main" id="{03AFA9E0-810D-4F62-AD9A-E4D75C78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994" y="3888185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2AE9775E-822F-47EA-A2DE-7D265339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14" y="5303488"/>
            <a:ext cx="967270" cy="306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3. </a:t>
            </a:r>
            <a:r>
              <a:rPr kumimoji="0" lang="ko-KR" altLang="en-US" sz="9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수정사항 저장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78A1AA1-0CE8-40EB-8EE7-8012F9639D17}"/>
              </a:ext>
            </a:extLst>
          </p:cNvPr>
          <p:cNvCxnSpPr>
            <a:cxnSpLocks/>
            <a:stCxn id="63" idx="3"/>
            <a:endCxn id="52" idx="0"/>
          </p:cNvCxnSpPr>
          <p:nvPr/>
        </p:nvCxnSpPr>
        <p:spPr>
          <a:xfrm>
            <a:off x="6609184" y="5456967"/>
            <a:ext cx="1463483" cy="447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02B4DDC3-40A7-40F3-926D-F8EC058C8400}"/>
              </a:ext>
            </a:extLst>
          </p:cNvPr>
          <p:cNvCxnSpPr>
            <a:cxnSpLocks/>
            <a:stCxn id="67" idx="3"/>
            <a:endCxn id="43" idx="0"/>
          </p:cNvCxnSpPr>
          <p:nvPr/>
        </p:nvCxnSpPr>
        <p:spPr>
          <a:xfrm flipH="1" flipV="1">
            <a:off x="2914475" y="2796548"/>
            <a:ext cx="3766717" cy="1276521"/>
          </a:xfrm>
          <a:prstGeom prst="bentConnector4">
            <a:avLst>
              <a:gd name="adj1" fmla="val -6069"/>
              <a:gd name="adj2" fmla="val 109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7AE4EF0-C88B-4BBD-9BFE-9EBD68BA596A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4260185" y="3438124"/>
            <a:ext cx="528722" cy="3202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491" y="3372367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8E53E8C-D74D-48AF-84FB-64BDC152BCE5}"/>
              </a:ext>
            </a:extLst>
          </p:cNvPr>
          <p:cNvCxnSpPr>
            <a:stCxn id="36" idx="3"/>
            <a:endCxn id="67" idx="0"/>
          </p:cNvCxnSpPr>
          <p:nvPr/>
        </p:nvCxnSpPr>
        <p:spPr>
          <a:xfrm>
            <a:off x="6109338" y="3697654"/>
            <a:ext cx="354" cy="18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177">
            <a:extLst>
              <a:ext uri="{FF2B5EF4-FFF2-40B4-BE49-F238E27FC236}">
                <a16:creationId xmlns:a16="http://schemas.microsoft.com/office/drawing/2014/main" id="{02B4DDC3-40A7-40F3-926D-F8EC058C8400}"/>
              </a:ext>
            </a:extLst>
          </p:cNvPr>
          <p:cNvCxnSpPr>
            <a:cxnSpLocks/>
            <a:stCxn id="67" idx="1"/>
            <a:endCxn id="44" idx="0"/>
          </p:cNvCxnSpPr>
          <p:nvPr/>
        </p:nvCxnSpPr>
        <p:spPr>
          <a:xfrm rot="10800000" flipV="1">
            <a:off x="2923544" y="4073068"/>
            <a:ext cx="2614649" cy="36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A68B094F-84C2-4E8F-97C8-AB0D6759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08" y="4437112"/>
            <a:ext cx="967270" cy="3376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수정사항 작성</a:t>
            </a:r>
          </a:p>
        </p:txBody>
      </p:sp>
      <p:cxnSp>
        <p:nvCxnSpPr>
          <p:cNvPr id="26" name="연결선: 꺾임 177">
            <a:extLst>
              <a:ext uri="{FF2B5EF4-FFF2-40B4-BE49-F238E27FC236}">
                <a16:creationId xmlns:a16="http://schemas.microsoft.com/office/drawing/2014/main" id="{02B4DDC3-40A7-40F3-926D-F8EC058C8400}"/>
              </a:ext>
            </a:extLst>
          </p:cNvPr>
          <p:cNvCxnSpPr>
            <a:cxnSpLocks/>
            <a:stCxn id="43" idx="2"/>
            <a:endCxn id="36" idx="1"/>
          </p:cNvCxnSpPr>
          <p:nvPr/>
        </p:nvCxnSpPr>
        <p:spPr>
          <a:xfrm rot="16200000" flipH="1">
            <a:off x="4350839" y="1613868"/>
            <a:ext cx="322134" cy="3194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38D009-74D5-44A7-8F97-ADA76977610F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2908684" y="2473125"/>
            <a:ext cx="5791" cy="3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1743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1.Ani_More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738698" y="2036357"/>
            <a:ext cx="989116" cy="13267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805814" y="1103473"/>
            <a:ext cx="989116" cy="31925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200336" y="3733638"/>
            <a:ext cx="1375408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1.1.1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시설 정보 조회</a:t>
            </a: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3144408" y="3733638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1.2.1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게시판</a:t>
            </a:r>
          </a:p>
        </p:txBody>
      </p: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968342" y="3609644"/>
            <a:ext cx="377460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2895395" y="3592624"/>
            <a:ext cx="38603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984168" y="3194303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0" marR="0" lvl="0" indent="0" algn="ctr" defTabSz="7620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1.1 </a:t>
              </a: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동물 시설 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marR="0" lvl="0" indent="-177800" algn="ctr" defTabSz="914400" rtl="0" eaLnBrk="1" fontAlgn="base" latin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870015" y="3194303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0" marR="0" lvl="0" indent="0" algn="ctr" defTabSz="7620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1.2 </a:t>
              </a: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커뮤니티</a:t>
              </a:r>
              <a:endPara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marR="0" lvl="0" indent="-177800" algn="ctr" defTabSz="914400" rtl="0" eaLnBrk="1" fontAlgn="base" latin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3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92" y="3732060"/>
            <a:ext cx="1296000" cy="21757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1.3.1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33" idx="2"/>
            <a:endCxn id="31" idx="1"/>
          </p:cNvCxnSpPr>
          <p:nvPr/>
        </p:nvCxnSpPr>
        <p:spPr bwMode="auto">
          <a:xfrm rot="16200000" flipH="1">
            <a:off x="5146060" y="3601717"/>
            <a:ext cx="385242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129773" y="3194303"/>
            <a:ext cx="1399706" cy="269875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0" marR="0" lvl="0" indent="0" algn="ctr" defTabSz="7620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1.3</a:t>
              </a: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회원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marR="0" lvl="0" indent="-177800" algn="ctr" defTabSz="914400" rtl="0" eaLnBrk="1" fontAlgn="base" latin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39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  <a:stCxn id="40" idx="2"/>
            <a:endCxn id="68" idx="1"/>
          </p:cNvCxnSpPr>
          <p:nvPr/>
        </p:nvCxnSpPr>
        <p:spPr bwMode="auto">
          <a:xfrm rot="16200000" flipH="1">
            <a:off x="7040619" y="3552848"/>
            <a:ext cx="386031" cy="1915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6975462" y="3194303"/>
            <a:ext cx="1399706" cy="269875"/>
            <a:chOff x="8369119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0" marR="0" lvl="0" indent="0" algn="ctr" defTabSz="7620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1.4 </a:t>
              </a: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마이 페이지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marR="0" lvl="0" indent="-177800" algn="ctr" defTabSz="914400" rtl="0" eaLnBrk="1" fontAlgn="base" latin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36" idx="2"/>
            <a:endCxn id="30" idx="0"/>
          </p:cNvCxnSpPr>
          <p:nvPr/>
        </p:nvCxnSpPr>
        <p:spPr bwMode="auto">
          <a:xfrm rot="16200000" flipH="1">
            <a:off x="4868577" y="2233254"/>
            <a:ext cx="989116" cy="9329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2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 rot="16200000" flipH="1">
            <a:off x="5791421" y="1310409"/>
            <a:ext cx="989116" cy="27786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08" y="3733638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1.4.1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 활동 보기</a:t>
            </a:r>
          </a:p>
        </p:txBody>
      </p:sp>
      <p:sp>
        <p:nvSpPr>
          <p:cNvPr id="6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731" y="53046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1.3.5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</a:t>
            </a:r>
          </a:p>
        </p:txBody>
      </p:sp>
      <p:sp>
        <p:nvSpPr>
          <p:cNvPr id="43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032" y="4452264"/>
            <a:ext cx="1296000" cy="28749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1.3.3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회원정보 수정</a:t>
            </a:r>
          </a:p>
        </p:txBody>
      </p:sp>
      <p:sp>
        <p:nvSpPr>
          <p:cNvPr id="44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506" y="4102289"/>
            <a:ext cx="1296000" cy="24118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1.3.2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아이디</a:t>
            </a: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찾기</a:t>
            </a:r>
          </a:p>
        </p:txBody>
      </p:sp>
      <p:cxnSp>
        <p:nvCxnSpPr>
          <p:cNvPr id="48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33" idx="2"/>
            <a:endCxn id="44" idx="1"/>
          </p:cNvCxnSpPr>
          <p:nvPr/>
        </p:nvCxnSpPr>
        <p:spPr bwMode="auto">
          <a:xfrm rot="16200000" flipH="1">
            <a:off x="4942201" y="3805576"/>
            <a:ext cx="767275" cy="6733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id="{A12AAACF-86D7-4C6D-934D-515E3C53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336" y="4130286"/>
            <a:ext cx="1375408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1.1.2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리뷰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53" name="AutoShape 259">
            <a:extLst>
              <a:ext uri="{FF2B5EF4-FFF2-40B4-BE49-F238E27FC236}">
                <a16:creationId xmlns:a16="http://schemas.microsoft.com/office/drawing/2014/main" id="{C084C47B-F109-41B0-9106-92C289F5B9DA}"/>
              </a:ext>
            </a:extLst>
          </p:cNvPr>
          <p:cNvCxnSpPr>
            <a:cxnSpLocks noChangeShapeType="1"/>
            <a:endCxn id="50" idx="1"/>
          </p:cNvCxnSpPr>
          <p:nvPr/>
        </p:nvCxnSpPr>
        <p:spPr bwMode="auto">
          <a:xfrm rot="16200000" flipH="1">
            <a:off x="958207" y="3996157"/>
            <a:ext cx="397728" cy="8652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7" name="Text Box 201">
            <a:extLst>
              <a:ext uri="{FF2B5EF4-FFF2-40B4-BE49-F238E27FC236}">
                <a16:creationId xmlns:a16="http://schemas.microsoft.com/office/drawing/2014/main" id="{0ED9FF71-7D72-4352-9F88-432E9F7D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039" y="4896144"/>
            <a:ext cx="1296000" cy="28749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1.3.4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회원탈퇴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id="{0CF0E184-334A-4D84-8D4C-6744C2075DC8}"/>
              </a:ext>
            </a:extLst>
          </p:cNvPr>
          <p:cNvCxnSpPr>
            <a:cxnSpLocks noChangeShapeType="1"/>
            <a:endCxn id="43" idx="1"/>
          </p:cNvCxnSpPr>
          <p:nvPr/>
        </p:nvCxnSpPr>
        <p:spPr bwMode="auto">
          <a:xfrm rot="16200000" flipH="1">
            <a:off x="5035108" y="4286087"/>
            <a:ext cx="566985" cy="528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1" name="AutoShape 259">
            <a:extLst>
              <a:ext uri="{FF2B5EF4-FFF2-40B4-BE49-F238E27FC236}">
                <a16:creationId xmlns:a16="http://schemas.microsoft.com/office/drawing/2014/main" id="{F2F1BD27-9431-4D50-8AF3-6386B7B3E65F}"/>
              </a:ext>
            </a:extLst>
          </p:cNvPr>
          <p:cNvCxnSpPr>
            <a:cxnSpLocks noChangeShapeType="1"/>
            <a:endCxn id="47" idx="1"/>
          </p:cNvCxnSpPr>
          <p:nvPr/>
        </p:nvCxnSpPr>
        <p:spPr bwMode="auto">
          <a:xfrm rot="16200000" flipH="1">
            <a:off x="5003393" y="4687245"/>
            <a:ext cx="641425" cy="638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2" name="AutoShape 259">
            <a:extLst>
              <a:ext uri="{FF2B5EF4-FFF2-40B4-BE49-F238E27FC236}">
                <a16:creationId xmlns:a16="http://schemas.microsoft.com/office/drawing/2014/main" id="{303545D8-C650-42B1-AE21-C52970D10CFB}"/>
              </a:ext>
            </a:extLst>
          </p:cNvPr>
          <p:cNvCxnSpPr>
            <a:cxnSpLocks noChangeShapeType="1"/>
            <a:endCxn id="61" idx="1"/>
          </p:cNvCxnSpPr>
          <p:nvPr/>
        </p:nvCxnSpPr>
        <p:spPr bwMode="auto">
          <a:xfrm rot="16200000" flipH="1">
            <a:off x="5010925" y="5074800"/>
            <a:ext cx="619049" cy="565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356869" y="3739742"/>
            <a:ext cx="466794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P.3~5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56869" y="4135834"/>
            <a:ext cx="466794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P.6~8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03455" y="3739910"/>
            <a:ext cx="526106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P.9~11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09717" y="3731521"/>
            <a:ext cx="585417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P.12~14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15873" y="4114793"/>
            <a:ext cx="585417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P.15~17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09718" y="4493114"/>
            <a:ext cx="585417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P.18~20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05782" y="4932170"/>
            <a:ext cx="585417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P.21~23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3009" y="5307843"/>
            <a:ext cx="585417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P.24~26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41013" y="3731429"/>
            <a:ext cx="585417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P.27~29</a:t>
            </a:r>
            <a:endParaRPr kumimoji="1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658983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0170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비밀번호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본인 확인을 위해 비밀번호 재입력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일치여부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수정사항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변경된 정보를 작성하는 과정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수정사항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수정사항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변경된 정보를 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업데이트하는 과정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수정사항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30805431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회원정보를 삭제하는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재입력 후 탈퇴 가능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정보를 삭제한다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 작성한 게시글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등은 삭제되지 않고 보존되며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필요시 고객센터문의를 통해 문의하도록 알린다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회원을 탈퇴할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71949626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6619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767938" y="2156826"/>
            <a:ext cx="1067411" cy="34778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회원탈퇴 시작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" name="Text Box 73">
            <a:extLst>
              <a:ext uri="{FF2B5EF4-FFF2-40B4-BE49-F238E27FC236}">
                <a16:creationId xmlns:a16="http://schemas.microsoft.com/office/drawing/2014/main" id="{1EDF05E9-F628-448C-BC32-B7D81BE7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45" y="4697661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Y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0ADDAB12-D90E-40B6-A816-20270602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745" y="2780928"/>
            <a:ext cx="967270" cy="306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1.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비밀번호 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D689E1BE-C023-40AE-B5F1-8DC17B1A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837" y="4273207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일치여부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D8E53C2A-F8CB-4E97-AEB5-C6CEC111FE21}"/>
              </a:ext>
            </a:extLst>
          </p:cNvPr>
          <p:cNvSpPr/>
          <p:nvPr/>
        </p:nvSpPr>
        <p:spPr>
          <a:xfrm>
            <a:off x="5610765" y="5817514"/>
            <a:ext cx="1001816" cy="34778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회원탈퇴 종료</a:t>
            </a:r>
          </a:p>
        </p:txBody>
      </p:sp>
      <p:sp>
        <p:nvSpPr>
          <p:cNvPr id="54" name="Text Box 73">
            <a:extLst>
              <a:ext uri="{FF2B5EF4-FFF2-40B4-BE49-F238E27FC236}">
                <a16:creationId xmlns:a16="http://schemas.microsoft.com/office/drawing/2014/main" id="{03AFA9E0-810D-4F62-AD9A-E4D75C78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868" y="4273207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2AE9775E-822F-47EA-A2DE-7D265339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03" y="5072116"/>
            <a:ext cx="967270" cy="3376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회원탈퇴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02B4DDC3-40A7-40F3-926D-F8EC058C8400}"/>
              </a:ext>
            </a:extLst>
          </p:cNvPr>
          <p:cNvCxnSpPr>
            <a:cxnSpLocks/>
            <a:stCxn id="67" idx="3"/>
            <a:endCxn id="43" idx="0"/>
          </p:cNvCxnSpPr>
          <p:nvPr/>
        </p:nvCxnSpPr>
        <p:spPr>
          <a:xfrm flipH="1" flipV="1">
            <a:off x="3301380" y="2780928"/>
            <a:ext cx="3379457" cy="1682244"/>
          </a:xfrm>
          <a:prstGeom prst="bentConnector4">
            <a:avLst>
              <a:gd name="adj1" fmla="val -6764"/>
              <a:gd name="adj2" fmla="val 111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491" y="3645024"/>
            <a:ext cx="1023694" cy="32528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8E53E8C-D74D-48AF-84FB-64BDC152BCE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3301380" y="2504615"/>
            <a:ext cx="264" cy="27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8E53E8C-D74D-48AF-84FB-64BDC152BCE5}"/>
              </a:ext>
            </a:extLst>
          </p:cNvPr>
          <p:cNvCxnSpPr>
            <a:stCxn id="36" idx="3"/>
            <a:endCxn id="67" idx="0"/>
          </p:cNvCxnSpPr>
          <p:nvPr/>
        </p:nvCxnSpPr>
        <p:spPr>
          <a:xfrm flipH="1">
            <a:off x="6109337" y="3970311"/>
            <a:ext cx="1" cy="30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EEFF366-B8AD-4B7D-BA30-A136153C91E6}"/>
              </a:ext>
            </a:extLst>
          </p:cNvPr>
          <p:cNvCxnSpPr>
            <a:cxnSpLocks/>
            <a:stCxn id="43" idx="2"/>
            <a:endCxn id="36" idx="1"/>
          </p:cNvCxnSpPr>
          <p:nvPr/>
        </p:nvCxnSpPr>
        <p:spPr>
          <a:xfrm rot="16200000" flipH="1">
            <a:off x="4426790" y="1962476"/>
            <a:ext cx="557138" cy="2807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BC28EB-40BA-4333-BBCD-C990E4BB1327}"/>
              </a:ext>
            </a:extLst>
          </p:cNvPr>
          <p:cNvCxnSpPr>
            <a:cxnSpLocks/>
            <a:stCxn id="67" idx="2"/>
            <a:endCxn id="63" idx="0"/>
          </p:cNvCxnSpPr>
          <p:nvPr/>
        </p:nvCxnSpPr>
        <p:spPr>
          <a:xfrm>
            <a:off x="6109337" y="4653136"/>
            <a:ext cx="1" cy="41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655F11-B256-4D2C-BCB0-8A258D9C7168}"/>
              </a:ext>
            </a:extLst>
          </p:cNvPr>
          <p:cNvCxnSpPr>
            <a:cxnSpLocks/>
            <a:stCxn id="63" idx="2"/>
            <a:endCxn id="52" idx="0"/>
          </p:cNvCxnSpPr>
          <p:nvPr/>
        </p:nvCxnSpPr>
        <p:spPr>
          <a:xfrm>
            <a:off x="6109338" y="5409770"/>
            <a:ext cx="2335" cy="40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5770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35283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비밀번호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본인 확인을 위해 비밀번호 재입력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.old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lvl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회원탈퇴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회원정보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55273971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회원정보로 접속하는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입력한 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비밀번호와 대조하여 일치하면 접속한다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불일치시 오류 알림을 띄운다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회원가입으로 이동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찾기로 이동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링크를 통해 로그인에 문제가 있는 사용자의 문제해결을 돕는다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가입한 정보로 로그인을 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64592407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151588" y="2305704"/>
            <a:ext cx="1333418" cy="41151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시작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983" y="5384800"/>
            <a:ext cx="32202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prstClr val="black"/>
                </a:solidFill>
                <a:latin typeface="Arial"/>
                <a:ea typeface="맑은 고딕"/>
              </a:rPr>
              <a:t>Y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AutoShape 5">
            <a:extLst>
              <a:ext uri="{FF2B5EF4-FFF2-40B4-BE49-F238E27FC236}">
                <a16:creationId xmlns:a16="http://schemas.microsoft.com/office/drawing/2014/main" id="{E684BBEB-3B2A-4932-9D93-A40F2570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357" y="4932384"/>
            <a:ext cx="1257300" cy="443224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90000" lvl="0" algn="ctr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dirty="0">
                <a:latin typeface="맑은 고딕" pitchFamily="50" charset="-127"/>
                <a:ea typeface="맑은 고딕" pitchFamily="50" charset="-127"/>
                <a:cs typeface="Arial" charset="0"/>
              </a:rPr>
              <a:t>2. </a:t>
            </a:r>
            <a:r>
              <a:rPr kumimoji="0" lang="ko-KR" altLang="en-US" sz="900" b="0" dirty="0">
                <a:latin typeface="맑은 고딕" pitchFamily="50" charset="-127"/>
                <a:ea typeface="맑은 고딕" pitchFamily="50" charset="-127"/>
                <a:cs typeface="Arial" charset="0"/>
              </a:rPr>
              <a:t>회원 일치</a:t>
            </a:r>
            <a:r>
              <a:rPr kumimoji="0" lang="en-US" altLang="ko-KR" sz="900" b="0" dirty="0">
                <a:latin typeface="맑은 고딕" pitchFamily="50" charset="-127"/>
                <a:ea typeface="맑은 고딕" pitchFamily="50" charset="-127"/>
                <a:cs typeface="Arial" charset="0"/>
              </a:rPr>
              <a:t>?</a:t>
            </a:r>
          </a:p>
        </p:txBody>
      </p:sp>
      <p:sp>
        <p:nvSpPr>
          <p:cNvPr id="236" name="순서도: 수행의 시작/종료 235">
            <a:extLst>
              <a:ext uri="{FF2B5EF4-FFF2-40B4-BE49-F238E27FC236}">
                <a16:creationId xmlns:a16="http://schemas.microsoft.com/office/drawing/2014/main" id="{8BAB70AC-2963-4C8D-8D45-88B255CDC857}"/>
              </a:ext>
            </a:extLst>
          </p:cNvPr>
          <p:cNvSpPr/>
          <p:nvPr/>
        </p:nvSpPr>
        <p:spPr>
          <a:xfrm>
            <a:off x="6830908" y="5760019"/>
            <a:ext cx="1212198" cy="38512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종료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340F657-C0CD-4463-82CA-EFE4C4A86127}"/>
              </a:ext>
            </a:extLst>
          </p:cNvPr>
          <p:cNvCxnSpPr>
            <a:cxnSpLocks/>
            <a:stCxn id="31" idx="2"/>
            <a:endCxn id="236" idx="0"/>
          </p:cNvCxnSpPr>
          <p:nvPr/>
        </p:nvCxnSpPr>
        <p:spPr>
          <a:xfrm>
            <a:off x="7437007" y="5375608"/>
            <a:ext cx="0" cy="3844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3">
            <a:extLst>
              <a:ext uri="{FF2B5EF4-FFF2-40B4-BE49-F238E27FC236}">
                <a16:creationId xmlns:a16="http://schemas.microsoft.com/office/drawing/2014/main" id="{E004BC9A-2F66-48C0-9FC9-129B0F147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568" y="4911190"/>
            <a:ext cx="216024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7620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</a:t>
            </a:r>
          </a:p>
        </p:txBody>
      </p:sp>
      <p:sp>
        <p:nvSpPr>
          <p:cNvPr id="22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160" y="4191023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회원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>
            <a:off x="7437007" y="4584621"/>
            <a:ext cx="0" cy="3477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">
            <a:extLst>
              <a:ext uri="{FF2B5EF4-FFF2-40B4-BE49-F238E27FC236}">
                <a16:creationId xmlns:a16="http://schemas.microsoft.com/office/drawing/2014/main" id="{D4B5CA4D-F9A5-4BF2-81F0-1BC034AC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08" y="3356992"/>
            <a:ext cx="1186980" cy="338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정보 입력</a:t>
            </a:r>
          </a:p>
        </p:txBody>
      </p:sp>
      <p:cxnSp>
        <p:nvCxnSpPr>
          <p:cNvPr id="4" name="꺾인 연결선 3"/>
          <p:cNvCxnSpPr>
            <a:cxnSpLocks/>
            <a:stCxn id="31" idx="3"/>
            <a:endCxn id="24" idx="0"/>
          </p:cNvCxnSpPr>
          <p:nvPr/>
        </p:nvCxnSpPr>
        <p:spPr>
          <a:xfrm flipH="1" flipV="1">
            <a:off x="3818298" y="3356992"/>
            <a:ext cx="4247359" cy="1797004"/>
          </a:xfrm>
          <a:prstGeom prst="bentConnector4">
            <a:avLst>
              <a:gd name="adj1" fmla="val -9925"/>
              <a:gd name="adj2" fmla="val 112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4" idx="2"/>
            <a:endCxn id="22" idx="1"/>
          </p:cNvCxnSpPr>
          <p:nvPr/>
        </p:nvCxnSpPr>
        <p:spPr>
          <a:xfrm rot="16200000" flipH="1">
            <a:off x="5379812" y="2133827"/>
            <a:ext cx="495681" cy="3618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3958C5-56F0-4767-B51E-671D9E5FC988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3818297" y="2717223"/>
            <a:ext cx="1" cy="639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3620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비밀번호를 입력한다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회원 정보 일치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입력된 아이디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비밀번호가 일치하는지 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일치 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916456001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활동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9398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작성한 게시글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리뷰와 즐겨찾기 및 좋아요 목록을 관리하는 페이지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작성한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목록을 조회할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글로 이동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 목록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좋아요 버튼을 누른 게시글 목록을 조회할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 누른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 목록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목록을 조회할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업체 정보로 이동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 목록에서 제거할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획득한 마일리지를 조회할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내 활동 내역을 관리할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15253463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887816" y="2336735"/>
            <a:ext cx="996868" cy="3721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활동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760" y="3018642"/>
            <a:ext cx="1186980" cy="338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 조건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86250" y="2708920"/>
            <a:ext cx="0" cy="3097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활동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5012829" y="1730412"/>
            <a:ext cx="538049" cy="37912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276451E1-AA77-4962-86C7-D661AF2FAEFB}"/>
              </a:ext>
            </a:extLst>
          </p:cNvPr>
          <p:cNvSpPr/>
          <p:nvPr/>
        </p:nvSpPr>
        <p:spPr>
          <a:xfrm>
            <a:off x="6679023" y="5582750"/>
            <a:ext cx="996868" cy="3721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활동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1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10" y="3895041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7C19F5A-0B66-43CB-A4B4-302932C2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760" y="4746834"/>
            <a:ext cx="1186980" cy="338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조건별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목록 조회 </a:t>
            </a:r>
          </a:p>
        </p:txBody>
      </p:sp>
      <p:cxnSp>
        <p:nvCxnSpPr>
          <p:cNvPr id="19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rot="5400000">
            <a:off x="5052757" y="2622133"/>
            <a:ext cx="458195" cy="37912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16200000" flipH="1">
            <a:off x="5033070" y="3438363"/>
            <a:ext cx="497566" cy="37912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98159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활동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조회 조건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작성한 게시글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‘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좋아요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’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한 게시글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‘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즐겨찾기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’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한 업체 중에서 조건을 선택한다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조건별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목록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조건의 자료목록을 조회한다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자료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4879608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2612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동물시설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시설 정보 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5207"/>
              </p:ext>
            </p:extLst>
          </p:nvPr>
        </p:nvGraphicFramePr>
        <p:xfrm>
          <a:off x="273050" y="1755775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조건별로 시설을 탐색하고 정렬하여 조회하는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업체카테고리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동물시설의 업종별 카테고리를 분류하여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병원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미용실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유치원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출입가능식당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용품숍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병원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이라면 진료와 관련하여 태그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야간진료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방문진료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공휴일영업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희귀동물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치과진료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선택 가능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기준 선택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평점순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거리순으로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정렬 가능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-GPS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기반의 현재 위치 탐색 또는 선택한 위치 주변의 카테고리 내 시설 목록 조회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 정보 조회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영업시간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휴무일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비고사항 등 공공정보과 더불어 로그인 시 평점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고객 경험 정보 조회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재방문 의사가 있는 업체를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즐겨찾기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목록으로 만들어 관리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원하는 동물시설을 간편하게 찾을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284466785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4648" y="3212976"/>
            <a:ext cx="6473924" cy="620688"/>
          </a:xfrm>
        </p:spPr>
        <p:txBody>
          <a:bodyPr/>
          <a:lstStyle/>
          <a:p>
            <a:pPr algn="ctr"/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4562727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조회되는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조회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84868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97552"/>
              </p:ext>
            </p:extLst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1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844">
                  <a:extLst>
                    <a:ext uri="{9D8B030D-6E8A-4147-A177-3AD203B41FA5}">
                      <a16:colId xmlns:a16="http://schemas.microsoft.com/office/drawing/2014/main" val="424486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동물시설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검색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시설 정보 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201DB041-DCFF-4AB9-BF96-AD68B55E5875}"/>
              </a:ext>
            </a:extLst>
          </p:cNvPr>
          <p:cNvSpPr/>
          <p:nvPr/>
        </p:nvSpPr>
        <p:spPr>
          <a:xfrm>
            <a:off x="1165793" y="2134532"/>
            <a:ext cx="1262312" cy="27975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marL="144463" marR="0" lvl="0" indent="-144463" algn="ctr" defTabSz="61912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시설정보조회 시작</a:t>
            </a: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6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1165520" y="2522864"/>
            <a:ext cx="1262312" cy="191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업체 카테고리 선택</a:t>
            </a:r>
            <a:endParaRPr lang="en-US" altLang="ko-KR" sz="900" b="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7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endCxn id="42" idx="0"/>
          </p:cNvCxnSpPr>
          <p:nvPr/>
        </p:nvCxnSpPr>
        <p:spPr>
          <a:xfrm rot="5400000">
            <a:off x="2902168" y="1811086"/>
            <a:ext cx="186083" cy="2391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1162924" y="4731017"/>
            <a:ext cx="1262312" cy="210331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업체 정렬 기준</a:t>
            </a:r>
            <a:endParaRPr lang="en-US" altLang="ko-KR" sz="900" b="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E84D2F13-01D6-4B7C-853D-6519E4E3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22" y="4211854"/>
            <a:ext cx="920518" cy="31059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9250" tIns="29250" rIns="29250" bIns="29250" anchor="ctr"/>
          <a:lstStyle/>
          <a:p>
            <a:pPr algn="ctr"/>
            <a:r>
              <a:rPr lang="ko-KR" altLang="en-US" sz="900" b="0" dirty="0">
                <a:latin typeface="+mn-ea"/>
                <a:ea typeface="+mn-ea"/>
              </a:rPr>
              <a:t>정렬</a:t>
            </a:r>
            <a:r>
              <a:rPr lang="en-US" altLang="ko-KR" sz="900" b="0" dirty="0">
                <a:latin typeface="+mn-ea"/>
                <a:ea typeface="+mn-ea"/>
              </a:rPr>
              <a:t>?</a:t>
            </a:r>
          </a:p>
        </p:txBody>
      </p:sp>
      <p:sp>
        <p:nvSpPr>
          <p:cNvPr id="38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1158965" y="5240141"/>
            <a:ext cx="1262312" cy="23136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업체 상세정보</a:t>
            </a:r>
            <a:endParaRPr lang="en-US" altLang="ko-KR" sz="900" b="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9F1E765-616A-4B3C-861C-C098CCB88239}"/>
              </a:ext>
            </a:extLst>
          </p:cNvPr>
          <p:cNvCxnSpPr>
            <a:cxnSpLocks/>
          </p:cNvCxnSpPr>
          <p:nvPr/>
        </p:nvCxnSpPr>
        <p:spPr>
          <a:xfrm flipH="1">
            <a:off x="1794080" y="4522444"/>
            <a:ext cx="1" cy="20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</p:cNvCxnSpPr>
          <p:nvPr/>
        </p:nvCxnSpPr>
        <p:spPr>
          <a:xfrm flipH="1">
            <a:off x="1790121" y="4367149"/>
            <a:ext cx="464219" cy="872992"/>
          </a:xfrm>
          <a:prstGeom prst="bentConnector4">
            <a:avLst>
              <a:gd name="adj1" fmla="val -135986"/>
              <a:gd name="adj2" fmla="val 790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utoShape 8">
            <a:extLst>
              <a:ext uri="{FF2B5EF4-FFF2-40B4-BE49-F238E27FC236}">
                <a16:creationId xmlns:a16="http://schemas.microsoft.com/office/drawing/2014/main" id="{0B6BABC2-8C45-4043-8347-99A641F4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23" y="5633054"/>
            <a:ext cx="1262312" cy="23590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n-ea"/>
                <a:ea typeface="+mn-ea"/>
              </a:rPr>
              <a:t>1.1.2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+mn-ea"/>
                <a:ea typeface="+mn-ea"/>
              </a:rPr>
              <a:t>리뷰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F1E765-616A-4B3C-861C-C098CCB88239}"/>
              </a:ext>
            </a:extLst>
          </p:cNvPr>
          <p:cNvCxnSpPr>
            <a:cxnSpLocks/>
          </p:cNvCxnSpPr>
          <p:nvPr/>
        </p:nvCxnSpPr>
        <p:spPr>
          <a:xfrm>
            <a:off x="1790121" y="5471505"/>
            <a:ext cx="1058" cy="16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201DB041-DCFF-4AB9-BF96-AD68B55E5875}"/>
              </a:ext>
            </a:extLst>
          </p:cNvPr>
          <p:cNvSpPr/>
          <p:nvPr/>
        </p:nvSpPr>
        <p:spPr>
          <a:xfrm>
            <a:off x="1291711" y="6041574"/>
            <a:ext cx="1008694" cy="307731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marL="144463" marR="0" lvl="0" indent="-144463" algn="ctr" defTabSz="61912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시설정보조회</a:t>
            </a: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  <a:p>
            <a:pPr marL="144463" marR="0" lvl="0" indent="-144463" algn="ctr" defTabSz="61912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42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1168490" y="3099690"/>
            <a:ext cx="1262312" cy="191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2.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업체 목록</a:t>
            </a:r>
            <a:endParaRPr lang="en-US" altLang="ko-KR" sz="900" b="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F1E765-616A-4B3C-861C-C098CCB88239}"/>
              </a:ext>
            </a:extLst>
          </p:cNvPr>
          <p:cNvCxnSpPr>
            <a:cxnSpLocks/>
          </p:cNvCxnSpPr>
          <p:nvPr/>
        </p:nvCxnSpPr>
        <p:spPr>
          <a:xfrm flipH="1">
            <a:off x="1796675" y="3290900"/>
            <a:ext cx="2971" cy="18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</p:cNvCxnSpPr>
          <p:nvPr/>
        </p:nvCxnSpPr>
        <p:spPr>
          <a:xfrm rot="5400000" flipH="1">
            <a:off x="608258" y="3755527"/>
            <a:ext cx="1746053" cy="625590"/>
          </a:xfrm>
          <a:prstGeom prst="bentConnector4">
            <a:avLst>
              <a:gd name="adj1" fmla="val -3570"/>
              <a:gd name="adj2" fmla="val 1520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 Box 73">
            <a:extLst>
              <a:ext uri="{FF2B5EF4-FFF2-40B4-BE49-F238E27FC236}">
                <a16:creationId xmlns:a16="http://schemas.microsoft.com/office/drawing/2014/main" id="{41B9DED7-490D-43A8-849F-3DB05837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459" y="3725421"/>
            <a:ext cx="16566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N</a:t>
            </a:r>
          </a:p>
        </p:txBody>
      </p:sp>
      <p:sp>
        <p:nvSpPr>
          <p:cNvPr id="86" name="Text Box 73">
            <a:extLst>
              <a:ext uri="{FF2B5EF4-FFF2-40B4-BE49-F238E27FC236}">
                <a16:creationId xmlns:a16="http://schemas.microsoft.com/office/drawing/2014/main" id="{F2F6E769-8AC2-4124-900E-16F6CC60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873" y="3427958"/>
            <a:ext cx="189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Y</a:t>
            </a:r>
          </a:p>
        </p:txBody>
      </p:sp>
      <p:cxnSp>
        <p:nvCxnSpPr>
          <p:cNvPr id="35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27832" y="2618469"/>
            <a:ext cx="1762939" cy="103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6299548" y="3109540"/>
            <a:ext cx="3342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utoShape 10">
            <a:extLst>
              <a:ext uri="{FF2B5EF4-FFF2-40B4-BE49-F238E27FC236}">
                <a16:creationId xmlns:a16="http://schemas.microsoft.com/office/drawing/2014/main" id="{87C84FFC-C87D-47EC-9A20-26F568D2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274" y="2643587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7.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공공정보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799" y="3276668"/>
            <a:ext cx="831751" cy="329355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29250" tIns="0" rIns="29250" bIns="0" anchor="ctr">
            <a:noAutofit/>
          </a:bodyPr>
          <a:lstStyle/>
          <a:p>
            <a:pPr marL="0" marR="0" lvl="0" indent="0" algn="ctr" defTabSz="619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업체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87C84FFC-C87D-47EC-9A20-26F568D2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956" y="2701923"/>
            <a:ext cx="969818" cy="260228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5" name="AutoShape 36">
            <a:extLst>
              <a:ext uri="{FF2B5EF4-FFF2-40B4-BE49-F238E27FC236}">
                <a16:creationId xmlns:a16="http://schemas.microsoft.com/office/drawing/2014/main" id="{E84D2F13-01D6-4B7C-853D-6519E4E3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16" y="3479575"/>
            <a:ext cx="920518" cy="31059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9250" tIns="29250" rIns="29250" bIns="29250" anchor="ctr"/>
          <a:lstStyle/>
          <a:p>
            <a:pPr algn="ctr"/>
            <a:r>
              <a:rPr lang="ko-KR" altLang="en-US" sz="900" b="0" dirty="0">
                <a:latin typeface="+mn-ea"/>
                <a:ea typeface="+mn-ea"/>
              </a:rPr>
              <a:t>병원</a:t>
            </a:r>
            <a:r>
              <a:rPr lang="en-US" altLang="ko-KR" sz="900" b="0" dirty="0">
                <a:latin typeface="+mn-ea"/>
                <a:ea typeface="+mn-ea"/>
              </a:rPr>
              <a:t>?</a:t>
            </a:r>
          </a:p>
        </p:txBody>
      </p:sp>
      <p:sp>
        <p:nvSpPr>
          <p:cNvPr id="107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2348422" y="3743250"/>
            <a:ext cx="948394" cy="210331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병원 태그</a:t>
            </a:r>
            <a:endParaRPr lang="en-US" altLang="ko-KR" sz="900" b="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09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256934" y="3634870"/>
            <a:ext cx="565685" cy="10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9F1E765-616A-4B3C-861C-C098CCB88239}"/>
              </a:ext>
            </a:extLst>
          </p:cNvPr>
          <p:cNvCxnSpPr>
            <a:cxnSpLocks/>
            <a:stCxn id="105" idx="2"/>
            <a:endCxn id="2" idx="0"/>
          </p:cNvCxnSpPr>
          <p:nvPr/>
        </p:nvCxnSpPr>
        <p:spPr>
          <a:xfrm flipH="1">
            <a:off x="1791224" y="3790165"/>
            <a:ext cx="5451" cy="1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stCxn id="107" idx="2"/>
            <a:endCxn id="2" idx="6"/>
          </p:cNvCxnSpPr>
          <p:nvPr/>
        </p:nvCxnSpPr>
        <p:spPr>
          <a:xfrm rot="5400000">
            <a:off x="2302855" y="3477951"/>
            <a:ext cx="44135" cy="995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Box 73">
            <a:extLst>
              <a:ext uri="{FF2B5EF4-FFF2-40B4-BE49-F238E27FC236}">
                <a16:creationId xmlns:a16="http://schemas.microsoft.com/office/drawing/2014/main" id="{D0D396F6-38CD-4B73-85F8-89916B53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875" y="4503035"/>
            <a:ext cx="189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Y</a:t>
            </a:r>
          </a:p>
        </p:txBody>
      </p:sp>
      <p:sp>
        <p:nvSpPr>
          <p:cNvPr id="58" name="Text Box 73">
            <a:extLst>
              <a:ext uri="{FF2B5EF4-FFF2-40B4-BE49-F238E27FC236}">
                <a16:creationId xmlns:a16="http://schemas.microsoft.com/office/drawing/2014/main" id="{F2E1827C-B824-4BC7-84E8-F8F88072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955" y="4363079"/>
            <a:ext cx="16566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N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B1A3106-8E4E-4973-9D28-303574FB4100}"/>
              </a:ext>
            </a:extLst>
          </p:cNvPr>
          <p:cNvCxnSpPr>
            <a:cxnSpLocks/>
          </p:cNvCxnSpPr>
          <p:nvPr/>
        </p:nvCxnSpPr>
        <p:spPr>
          <a:xfrm flipH="1">
            <a:off x="1789848" y="2414287"/>
            <a:ext cx="273" cy="1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7748303" y="2116230"/>
            <a:ext cx="1262312" cy="33424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900" b="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공공데이터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요청</a:t>
            </a:r>
            <a:endParaRPr lang="en-US" altLang="ko-KR" sz="900" b="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08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stCxn id="106" idx="2"/>
          </p:cNvCxnSpPr>
          <p:nvPr/>
        </p:nvCxnSpPr>
        <p:spPr>
          <a:xfrm rot="5400000">
            <a:off x="7323785" y="1587912"/>
            <a:ext cx="193114" cy="1918234"/>
          </a:xfrm>
          <a:prstGeom prst="bentConnector3">
            <a:avLst>
              <a:gd name="adj1" fmla="val 370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785D2FA-1A96-459B-A9AA-6A2AA260D18A}"/>
              </a:ext>
            </a:extLst>
          </p:cNvPr>
          <p:cNvSpPr>
            <a:spLocks noChangeAspect="1"/>
          </p:cNvSpPr>
          <p:nvPr/>
        </p:nvSpPr>
        <p:spPr>
          <a:xfrm>
            <a:off x="1755224" y="3961716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0504D-192F-40B4-9A39-1A37066E9FEF}"/>
              </a:ext>
            </a:extLst>
          </p:cNvPr>
          <p:cNvCxnSpPr>
            <a:cxnSpLocks/>
            <a:stCxn id="2" idx="4"/>
            <a:endCxn id="36" idx="0"/>
          </p:cNvCxnSpPr>
          <p:nvPr/>
        </p:nvCxnSpPr>
        <p:spPr>
          <a:xfrm>
            <a:off x="1791224" y="4033716"/>
            <a:ext cx="2857" cy="17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28540C0-5DAC-4627-B171-0AAC131D85C0}"/>
              </a:ext>
            </a:extLst>
          </p:cNvPr>
          <p:cNvSpPr>
            <a:spLocks noChangeAspect="1"/>
          </p:cNvSpPr>
          <p:nvPr/>
        </p:nvSpPr>
        <p:spPr>
          <a:xfrm>
            <a:off x="5673080" y="3404058"/>
            <a:ext cx="72000" cy="72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C0504D-192F-40B4-9A39-1A37066E9FEF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1791179" y="5868959"/>
            <a:ext cx="4879" cy="17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799" y="3832470"/>
            <a:ext cx="831751" cy="329355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29250" tIns="0" rIns="29250" bIns="0" anchor="ctr">
            <a:noAutofit/>
          </a:bodyPr>
          <a:lstStyle/>
          <a:p>
            <a:pPr marL="0" marR="0" lvl="0" indent="0" algn="ctr" defTabSz="619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업체 파일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+mn-cs"/>
            </a:endParaRPr>
          </a:p>
        </p:txBody>
      </p:sp>
      <p:cxnSp>
        <p:nvCxnSpPr>
          <p:cNvPr id="63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stCxn id="62" idx="2"/>
            <a:endCxn id="60" idx="4"/>
          </p:cNvCxnSpPr>
          <p:nvPr/>
        </p:nvCxnSpPr>
        <p:spPr>
          <a:xfrm rot="10800000">
            <a:off x="5709081" y="3476058"/>
            <a:ext cx="341719" cy="521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116">
            <a:extLst>
              <a:ext uri="{FF2B5EF4-FFF2-40B4-BE49-F238E27FC236}">
                <a16:creationId xmlns:a16="http://schemas.microsoft.com/office/drawing/2014/main" id="{D141A64B-6122-4B8D-9F6E-24DDA6FCC3F1}"/>
              </a:ext>
            </a:extLst>
          </p:cNvPr>
          <p:cNvCxnSpPr>
            <a:cxnSpLocks/>
            <a:stCxn id="60" idx="0"/>
            <a:endCxn id="34" idx="0"/>
          </p:cNvCxnSpPr>
          <p:nvPr/>
        </p:nvCxnSpPr>
        <p:spPr>
          <a:xfrm rot="16200000" flipV="1">
            <a:off x="4934917" y="2629895"/>
            <a:ext cx="572021" cy="9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9F1E765-616A-4B3C-861C-C098CCB88239}"/>
              </a:ext>
            </a:extLst>
          </p:cNvPr>
          <p:cNvCxnSpPr>
            <a:cxnSpLocks/>
            <a:stCxn id="21" idx="2"/>
            <a:endCxn id="60" idx="6"/>
          </p:cNvCxnSpPr>
          <p:nvPr/>
        </p:nvCxnSpPr>
        <p:spPr>
          <a:xfrm flipH="1" flipV="1">
            <a:off x="5745080" y="3440058"/>
            <a:ext cx="305719" cy="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4234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7137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동물시설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시설 정보 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15218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업체 카테고리 선택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조회하려는 업체의 카테고리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업체 목록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카테고리 내 거리 가까운 순의 업체 목록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위치값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병원 태그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야간진료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방문진료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치과진료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공휴일영업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희귀동물 중 희망하는 태그를 가진 병원 목록만을 조회 가능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태그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병원목록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정렬 기준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현재위치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기본값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),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위치선택과 거리순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기본값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),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평점순으로 조회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정렬기준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업체 상세정보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공공정보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API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 업체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선택된 업체의 상세정보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업체선택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상세정보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지도</a:t>
                      </a:r>
                      <a:r>
                        <a:rPr kumimoji="0" lang="en-US" altLang="ko-KR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API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카카오맵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API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 예정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주변 업체 탐색에 활용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위치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  공공정보</a:t>
                      </a:r>
                      <a:r>
                        <a:rPr kumimoji="0" lang="en-US" altLang="ko-KR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API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 err="1"/>
                        <a:t>업체명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위치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연락처 등 공공정보 요청하여 조회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업체명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24019262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9332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시설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리뷰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31312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업체 리뷰를 조회하거나 신규 리뷰를 등록하는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리뷰 작성 필수사항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회원에 한하여 방문한 업체의 리뷰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영수증 필수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방문한 업체 인증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업체 방문일 기준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 이내 작성 가능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사용자간 평점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리뷰를 공유할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43851937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86396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6958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시설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리뷰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45A98AB-EAD0-436E-AF11-AD7BED28F0B7}"/>
              </a:ext>
            </a:extLst>
          </p:cNvPr>
          <p:cNvSpPr/>
          <p:nvPr/>
        </p:nvSpPr>
        <p:spPr>
          <a:xfrm>
            <a:off x="1735324" y="2135692"/>
            <a:ext cx="1069230" cy="28519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marL="144463" indent="-144463" algn="ctr" defTabSz="619125" eaLnBrk="0" latinLnBrk="0" hangingPunct="0">
              <a:lnSpc>
                <a:spcPct val="90000"/>
              </a:lnSpc>
              <a:defRPr/>
            </a:pPr>
            <a:r>
              <a:rPr lang="ko-KR" altLang="en-US" sz="900" b="0" kern="0" dirty="0">
                <a:solidFill>
                  <a:srgbClr val="000000"/>
                </a:solidFill>
                <a:latin typeface="+mn-ea"/>
                <a:ea typeface="+mn-ea"/>
              </a:rPr>
              <a:t>리뷰 시작</a:t>
            </a:r>
            <a:endParaRPr lang="en-US" altLang="ko-KR" sz="900" b="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Text Box 73">
            <a:extLst>
              <a:ext uri="{FF2B5EF4-FFF2-40B4-BE49-F238E27FC236}">
                <a16:creationId xmlns:a16="http://schemas.microsoft.com/office/drawing/2014/main" id="{41B9DED7-490D-43A8-849F-3DB05837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37" y="2529408"/>
            <a:ext cx="16566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N</a:t>
            </a:r>
          </a:p>
        </p:txBody>
      </p:sp>
      <p:sp>
        <p:nvSpPr>
          <p:cNvPr id="8" name="Text Box 73">
            <a:extLst>
              <a:ext uri="{FF2B5EF4-FFF2-40B4-BE49-F238E27FC236}">
                <a16:creationId xmlns:a16="http://schemas.microsoft.com/office/drawing/2014/main" id="{F2F6E769-8AC2-4124-900E-16F6CC60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444" y="2880570"/>
            <a:ext cx="225650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Y</a:t>
            </a:r>
          </a:p>
        </p:txBody>
      </p:sp>
      <p:sp>
        <p:nvSpPr>
          <p:cNvPr id="10" name="AutoShape 36">
            <a:extLst>
              <a:ext uri="{FF2B5EF4-FFF2-40B4-BE49-F238E27FC236}">
                <a16:creationId xmlns:a16="http://schemas.microsoft.com/office/drawing/2014/main" id="{E84D2F13-01D6-4B7C-853D-6519E4E3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025" y="2544824"/>
            <a:ext cx="1113827" cy="37581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9250" tIns="29250" rIns="29250" bIns="29250" anchor="ctr"/>
          <a:lstStyle/>
          <a:p>
            <a:pPr algn="ctr"/>
            <a:r>
              <a:rPr lang="ko-KR" altLang="en-US" sz="900" b="0" dirty="0">
                <a:latin typeface="+mn-ea"/>
                <a:ea typeface="+mn-ea"/>
              </a:rPr>
              <a:t>로그인 여부</a:t>
            </a:r>
            <a:endParaRPr lang="en-US" altLang="ko-KR" sz="900" b="0" dirty="0">
              <a:latin typeface="+mn-ea"/>
              <a:ea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1E9CE0-3684-44BC-9016-40AD2B047F7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69939" y="2420888"/>
            <a:ext cx="0" cy="12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utoShape 8">
            <a:extLst>
              <a:ext uri="{FF2B5EF4-FFF2-40B4-BE49-F238E27FC236}">
                <a16:creationId xmlns:a16="http://schemas.microsoft.com/office/drawing/2014/main" id="{0B6BABC2-8C45-4043-8347-99A641F4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664" y="2880570"/>
            <a:ext cx="1076727" cy="313991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n-ea"/>
                <a:ea typeface="+mn-ea"/>
              </a:rPr>
              <a:t>1.3.4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6" name="순서도: 수행의 시작/종료 95">
            <a:extLst>
              <a:ext uri="{FF2B5EF4-FFF2-40B4-BE49-F238E27FC236}">
                <a16:creationId xmlns:a16="http://schemas.microsoft.com/office/drawing/2014/main" id="{F5173569-F342-4DBE-97A1-8162A88EE2CD}"/>
              </a:ext>
            </a:extLst>
          </p:cNvPr>
          <p:cNvSpPr/>
          <p:nvPr/>
        </p:nvSpPr>
        <p:spPr>
          <a:xfrm>
            <a:off x="7591110" y="5967405"/>
            <a:ext cx="1293768" cy="34508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marL="144463" indent="-144463" algn="ctr" defTabSz="619125" eaLnBrk="0" latinLnBrk="0" hangingPunct="0">
              <a:lnSpc>
                <a:spcPct val="90000"/>
              </a:lnSpc>
              <a:defRPr/>
            </a:pPr>
            <a:r>
              <a:rPr lang="ko-KR" altLang="en-US" sz="900" b="0" kern="0" dirty="0">
                <a:solidFill>
                  <a:srgbClr val="000000"/>
                </a:solidFill>
                <a:latin typeface="+mn-ea"/>
                <a:ea typeface="+mn-ea"/>
              </a:rPr>
              <a:t>리뷰 종료</a:t>
            </a:r>
            <a:endParaRPr lang="en-US" altLang="ko-KR" sz="900" b="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3" name="Rectangle 6">
            <a:extLst>
              <a:ext uri="{FF2B5EF4-FFF2-40B4-BE49-F238E27FC236}">
                <a16:creationId xmlns:a16="http://schemas.microsoft.com/office/drawing/2014/main" id="{1BBE0592-4CDD-4B23-AF24-C425679A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45" y="4932522"/>
            <a:ext cx="1169146" cy="2966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리뷰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3" name="Text Box 73">
            <a:extLst>
              <a:ext uri="{FF2B5EF4-FFF2-40B4-BE49-F238E27FC236}">
                <a16:creationId xmlns:a16="http://schemas.microsoft.com/office/drawing/2014/main" id="{C6D6E23D-AE0C-469C-BED6-ED2CEFDB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27" y="3567512"/>
            <a:ext cx="17304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Y</a:t>
            </a:r>
          </a:p>
        </p:txBody>
      </p:sp>
      <p:sp>
        <p:nvSpPr>
          <p:cNvPr id="135" name="Text Box 73">
            <a:extLst>
              <a:ext uri="{FF2B5EF4-FFF2-40B4-BE49-F238E27FC236}">
                <a16:creationId xmlns:a16="http://schemas.microsoft.com/office/drawing/2014/main" id="{D8DBF339-449F-412B-9342-A10BB0FA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839" y="4075139"/>
            <a:ext cx="16566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619125"/>
            <a:r>
              <a:rPr lang="en-US" altLang="ko-KR" sz="900" b="0" dirty="0">
                <a:latin typeface="+mn-ea"/>
                <a:ea typeface="+mn-ea"/>
              </a:rPr>
              <a:t>N</a:t>
            </a:r>
          </a:p>
        </p:txBody>
      </p:sp>
      <p:cxnSp>
        <p:nvCxnSpPr>
          <p:cNvPr id="54" name="연결선: 꺾임 88">
            <a:extLst>
              <a:ext uri="{FF2B5EF4-FFF2-40B4-BE49-F238E27FC236}">
                <a16:creationId xmlns:a16="http://schemas.microsoft.com/office/drawing/2014/main" id="{E8F60B92-7A13-4334-98B3-397C919ECEEC}"/>
              </a:ext>
            </a:extLst>
          </p:cNvPr>
          <p:cNvCxnSpPr>
            <a:cxnSpLocks/>
            <a:stCxn id="57" idx="3"/>
            <a:endCxn id="32" idx="1"/>
          </p:cNvCxnSpPr>
          <p:nvPr/>
        </p:nvCxnSpPr>
        <p:spPr>
          <a:xfrm>
            <a:off x="2775838" y="3753351"/>
            <a:ext cx="3019780" cy="434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156">
            <a:extLst>
              <a:ext uri="{FF2B5EF4-FFF2-40B4-BE49-F238E27FC236}">
                <a16:creationId xmlns:a16="http://schemas.microsoft.com/office/drawing/2014/main" id="{C16509A8-4A2D-4E36-995D-ED6FE3E98186}"/>
              </a:ext>
            </a:extLst>
          </p:cNvPr>
          <p:cNvCxnSpPr>
            <a:cxnSpLocks/>
            <a:stCxn id="113" idx="2"/>
            <a:endCxn id="96" idx="0"/>
          </p:cNvCxnSpPr>
          <p:nvPr/>
        </p:nvCxnSpPr>
        <p:spPr>
          <a:xfrm rot="16200000" flipH="1">
            <a:off x="6647704" y="4377114"/>
            <a:ext cx="738205" cy="2442376"/>
          </a:xfrm>
          <a:prstGeom prst="bentConnector3">
            <a:avLst>
              <a:gd name="adj1" fmla="val 40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utoShape 36">
            <a:extLst>
              <a:ext uri="{FF2B5EF4-FFF2-40B4-BE49-F238E27FC236}">
                <a16:creationId xmlns:a16="http://schemas.microsoft.com/office/drawing/2014/main" id="{E84D2F13-01D6-4B7C-853D-6519E4E3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68" y="3565444"/>
            <a:ext cx="1012570" cy="37581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9250" tIns="29250" rIns="29250" bIns="29250" anchor="ctr"/>
          <a:lstStyle/>
          <a:p>
            <a:pPr algn="ctr"/>
            <a:r>
              <a:rPr lang="ko-KR" altLang="en-US" sz="900" b="0" dirty="0">
                <a:latin typeface="+mn-ea"/>
                <a:ea typeface="+mn-ea"/>
              </a:rPr>
              <a:t>작성</a:t>
            </a:r>
            <a:r>
              <a:rPr lang="en-US" altLang="ko-KR" sz="900" b="0" dirty="0">
                <a:latin typeface="+mn-ea"/>
                <a:ea typeface="+mn-ea"/>
              </a:rPr>
              <a:t>?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1E9CE0-3684-44BC-9016-40AD2B047F7A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2269939" y="2920638"/>
            <a:ext cx="1850" cy="18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178;p5">
            <a:extLst>
              <a:ext uri="{FF2B5EF4-FFF2-40B4-BE49-F238E27FC236}">
                <a16:creationId xmlns:a16="http://schemas.microsoft.com/office/drawing/2014/main" id="{64BDFAD3-9660-4D2F-8515-82A75595D3D3}"/>
              </a:ext>
            </a:extLst>
          </p:cNvPr>
          <p:cNvSpPr/>
          <p:nvPr/>
        </p:nvSpPr>
        <p:spPr>
          <a:xfrm>
            <a:off x="1750172" y="3110411"/>
            <a:ext cx="1043233" cy="3079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625" tIns="0" rIns="14625" bIns="0" anchor="ctr" anchorCtr="0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조회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71E9CE0-3684-44BC-9016-40AD2B047F7A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 flipH="1">
            <a:off x="2269553" y="3418356"/>
            <a:ext cx="2236" cy="14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꺾임 88">
            <a:extLst>
              <a:ext uri="{FF2B5EF4-FFF2-40B4-BE49-F238E27FC236}">
                <a16:creationId xmlns:a16="http://schemas.microsoft.com/office/drawing/2014/main" id="{E8F60B92-7A13-4334-98B3-397C919ECEEC}"/>
              </a:ext>
            </a:extLst>
          </p:cNvPr>
          <p:cNvCxnSpPr>
            <a:cxnSpLocks/>
            <a:stCxn id="57" idx="2"/>
            <a:endCxn id="96" idx="0"/>
          </p:cNvCxnSpPr>
          <p:nvPr/>
        </p:nvCxnSpPr>
        <p:spPr>
          <a:xfrm rot="16200000" flipH="1">
            <a:off x="4240700" y="1970110"/>
            <a:ext cx="2026147" cy="5968441"/>
          </a:xfrm>
          <a:prstGeom prst="bentConnector3">
            <a:avLst>
              <a:gd name="adj1" fmla="val 9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연결선: 꺾임 88">
            <a:extLst>
              <a:ext uri="{FF2B5EF4-FFF2-40B4-BE49-F238E27FC236}">
                <a16:creationId xmlns:a16="http://schemas.microsoft.com/office/drawing/2014/main" id="{E8F60B92-7A13-4334-98B3-397C919ECEEC}"/>
              </a:ext>
            </a:extLst>
          </p:cNvPr>
          <p:cNvCxnSpPr>
            <a:cxnSpLocks/>
            <a:stCxn id="10" idx="3"/>
            <a:endCxn id="23" idx="0"/>
          </p:cNvCxnSpPr>
          <p:nvPr/>
        </p:nvCxnSpPr>
        <p:spPr>
          <a:xfrm>
            <a:off x="2826852" y="2732731"/>
            <a:ext cx="1090176" cy="147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utoShape 51">
            <a:extLst>
              <a:ext uri="{FF2B5EF4-FFF2-40B4-BE49-F238E27FC236}">
                <a16:creationId xmlns:a16="http://schemas.microsoft.com/office/drawing/2014/main" id="{CB29405F-FCA3-4C07-A5C9-E29014A6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771" y="4187530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리뷰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+mn-cs"/>
              </a:rPr>
              <a:t>DB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3B0A6F-453A-4E4F-8E87-7E8792231250}"/>
              </a:ext>
            </a:extLst>
          </p:cNvPr>
          <p:cNvSpPr/>
          <p:nvPr/>
        </p:nvSpPr>
        <p:spPr>
          <a:xfrm>
            <a:off x="5571345" y="3070782"/>
            <a:ext cx="448548" cy="42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77800" indent="-177800" algn="ctr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FCA997D-11E7-44BB-82B2-AE6FADDE0091}"/>
              </a:ext>
            </a:extLst>
          </p:cNvPr>
          <p:cNvCxnSpPr>
            <a:cxnSpLocks/>
            <a:stCxn id="32" idx="3"/>
            <a:endCxn id="113" idx="0"/>
          </p:cNvCxnSpPr>
          <p:nvPr/>
        </p:nvCxnSpPr>
        <p:spPr>
          <a:xfrm>
            <a:off x="5795618" y="4581128"/>
            <a:ext cx="0" cy="35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0787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4466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</a:t>
                      </a: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 시설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리뷰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82878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리뷰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저장된 해당 업체 리뷰 정보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업체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리뷰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특정 업체의 리뷰 작성하고 리뷰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2036545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297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Ani-More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70990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 공유하고 댓글을 표시하는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분류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내새끼보세요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Q&amp;A,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벼룩시장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속성별로 게시판을 분류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작성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선정 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및 이미지로 이루어진 글 작성하여 게시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아래 댓글 작성이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-Q&amp;A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답변으로 답글 기능 활성화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및 댓글에 좋아요 버튼 및 좋아요 수 확인 가능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관심도 관리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게시글의 조회수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 해당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대한 회원들의 관심도 지표 확인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 통해 의견 공유를 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0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60056205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64812</TotalTime>
  <Words>2963</Words>
  <Application>Microsoft Office PowerPoint</Application>
  <PresentationFormat>A4 용지(210x297mm)</PresentationFormat>
  <Paragraphs>1053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Optima</vt:lpstr>
      <vt:lpstr>굴림</vt:lpstr>
      <vt:lpstr>맑은 고딕</vt:lpstr>
      <vt:lpstr>맑은 고딕</vt:lpstr>
      <vt:lpstr>Arial</vt:lpstr>
      <vt:lpstr>Symbol</vt:lpstr>
      <vt:lpstr>Wingdings</vt:lpstr>
      <vt:lpstr>Office 테마</vt:lpstr>
      <vt:lpstr>프로세스 설계</vt:lpstr>
      <vt:lpstr>To-Be Process DCD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6127</cp:revision>
  <dcterms:created xsi:type="dcterms:W3CDTF">2007-10-15T08:30:37Z</dcterms:created>
  <dcterms:modified xsi:type="dcterms:W3CDTF">2021-09-30T04:27:58Z</dcterms:modified>
</cp:coreProperties>
</file>