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0" r:id="rId4"/>
    <p:sldId id="343" r:id="rId5"/>
    <p:sldId id="262" r:id="rId6"/>
    <p:sldId id="264" r:id="rId7"/>
    <p:sldId id="344" r:id="rId8"/>
    <p:sldId id="266" r:id="rId9"/>
    <p:sldId id="345" r:id="rId10"/>
    <p:sldId id="354" r:id="rId11"/>
    <p:sldId id="355" r:id="rId12"/>
    <p:sldId id="346" r:id="rId13"/>
    <p:sldId id="356" r:id="rId14"/>
    <p:sldId id="357" r:id="rId15"/>
    <p:sldId id="358" r:id="rId16"/>
    <p:sldId id="359" r:id="rId17"/>
    <p:sldId id="347" r:id="rId18"/>
    <p:sldId id="360" r:id="rId19"/>
    <p:sldId id="348" r:id="rId20"/>
    <p:sldId id="315" r:id="rId21"/>
    <p:sldId id="316" r:id="rId22"/>
    <p:sldId id="353" r:id="rId23"/>
    <p:sldId id="317" r:id="rId24"/>
    <p:sldId id="349" r:id="rId25"/>
    <p:sldId id="322" r:id="rId26"/>
    <p:sldId id="323" r:id="rId27"/>
    <p:sldId id="324" r:id="rId28"/>
    <p:sldId id="325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50" r:id="rId39"/>
    <p:sldId id="336" r:id="rId40"/>
    <p:sldId id="337" r:id="rId41"/>
    <p:sldId id="338" r:id="rId42"/>
    <p:sldId id="339" r:id="rId43"/>
    <p:sldId id="351" r:id="rId44"/>
    <p:sldId id="352" r:id="rId45"/>
  </p:sldIdLst>
  <p:sldSz cx="9906000" cy="6858000" type="A4"/>
  <p:notesSz cx="6797675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9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iFp+Km3ewuIzfKggt6BK4OwdcL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ng Eunj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  <a:srgbClr val="FF99FF"/>
    <a:srgbClr val="FF99CC"/>
    <a:srgbClr val="FF3300"/>
    <a:srgbClr val="C1EA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ADC29-6FFC-4A3D-9064-3E169F3C0529}">
  <a:tblStyle styleId="{4BAADC29-6FFC-4A3D-9064-3E169F3C052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392F7B1-90FB-43CA-BDDC-160877DECB2E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057AEF4-277D-4DA6-B46A-99C6356E3DF8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27973A3-0A18-4854-8243-D3339C93ECC2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74"/>
      </p:cViewPr>
      <p:guideLst>
        <p:guide orient="horz" pos="2160"/>
        <p:guide pos="30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9956B-49C3-4904-B4F2-EA0392804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80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600"/>
            <a:ext cx="2945659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2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8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9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10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59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73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0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1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33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2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1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33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20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49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30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7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1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78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50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55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992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66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15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64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29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5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664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047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826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bec3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53bec3b4f_0_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1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gb53bec3b4f_0_6:notes"/>
          <p:cNvSpPr txBox="1">
            <a:spLocks noGrp="1"/>
          </p:cNvSpPr>
          <p:nvPr>
            <p:ph type="sldNum" idx="12"/>
          </p:nvPr>
        </p:nvSpPr>
        <p:spPr>
          <a:xfrm>
            <a:off x="3850443" y="9431599"/>
            <a:ext cx="2945659" cy="4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  <p:sp>
        <p:nvSpPr>
          <p:cNvPr id="2" name="날짜 개체 틀 1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709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8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3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9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5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3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3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7"/>
              <a:buFont typeface="Arial"/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_2">
  <p:cSld name="Contents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517"/>
              <a:buFont typeface="Arial"/>
              <a:buNone/>
              <a:defRPr sz="151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517"/>
              <a:buFont typeface="Arial"/>
              <a:buNone/>
              <a:defRPr sz="151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cxnSp>
        <p:nvCxnSpPr>
          <p:cNvPr id="18" name="Google Shape;18;p25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25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body" idx="2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1517"/>
              <a:buFont typeface="Arial"/>
              <a:buNone/>
              <a:defRPr sz="151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6620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_3">
  <p:cSld name="Contents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26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26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body" idx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1517"/>
              <a:buFont typeface="Arial"/>
              <a:buNone/>
              <a:defRPr sz="151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6620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>
  <p:cSld name="본문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/>
          <p:nvPr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27"/>
          <p:cNvSpPr/>
          <p:nvPr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43521" y="28575"/>
            <a:ext cx="7690424" cy="288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Google Shape;29;p27"/>
          <p:cNvCxnSpPr/>
          <p:nvPr/>
        </p:nvCxnSpPr>
        <p:spPr>
          <a:xfrm>
            <a:off x="7762519" y="0"/>
            <a:ext cx="0" cy="31657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" name="Google Shape;30;p27"/>
          <p:cNvCxnSpPr/>
          <p:nvPr/>
        </p:nvCxnSpPr>
        <p:spPr>
          <a:xfrm>
            <a:off x="7762519" y="315416"/>
            <a:ext cx="0" cy="654258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3" y="333"/>
            <a:ext cx="754528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1192"/>
              <a:buFont typeface="Arial"/>
              <a:buNone/>
              <a:defRPr sz="1192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6620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2" name="Google Shape;32;p27"/>
          <p:cNvSpPr txBox="1"/>
          <p:nvPr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92"/>
              <a:buFont typeface="Arial"/>
              <a:buNone/>
            </a:pPr>
            <a:r>
              <a:rPr lang="ko-KR" sz="1192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sz="1192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ision">
  <p:cSld name="revis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24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24"/>
          <p:cNvSpPr txBox="1"/>
          <p:nvPr/>
        </p:nvSpPr>
        <p:spPr>
          <a:xfrm>
            <a:off x="351285" y="0"/>
            <a:ext cx="1656184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ko-KR" sz="19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 이력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36;p24"/>
          <p:cNvGraphicFramePr/>
          <p:nvPr/>
        </p:nvGraphicFramePr>
        <p:xfrm>
          <a:off x="273051" y="90873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{4BAADC29-6FFC-4A3D-9064-3E169F3C0529}</a:tableStyleId>
              </a:tblPr>
              <a:tblGrid>
                <a:gridCol w="11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8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개정일자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8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버전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8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변경내용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8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r>
                        <a:rPr lang="ko-KR" sz="1200" u="none" strike="noStrike" cap="none"/>
                        <a:t>2020.12.30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초안작성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강은지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8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페이지">
  <p:cSld name="빈페이지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_1">
  <p:cSld name="Contents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517"/>
              <a:buFont typeface="Arial"/>
              <a:buNone/>
              <a:defRPr sz="151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517"/>
              <a:buFont typeface="Arial"/>
              <a:buNone/>
              <a:defRPr sz="151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cxnSp>
        <p:nvCxnSpPr>
          <p:cNvPr id="40" name="Google Shape;40;p29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273052" y="692156"/>
            <a:ext cx="93599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864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733"/>
              <a:buFont typeface="Noto Sans Symbols"/>
              <a:buChar char="▪"/>
              <a:defRPr sz="17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864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864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3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1517"/>
              <a:buFont typeface="Arial"/>
              <a:buNone/>
              <a:defRPr sz="151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6620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30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2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Malgun Gothic"/>
              <a:buAutoNum type="arabicPeriod"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15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950"/>
              <a:buFont typeface="Malgun Gothic"/>
              <a:buAutoNum type="arabicParenR"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425" algn="l" rtl="0">
              <a:lnSpc>
                <a:spcPct val="15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AutoNum type="arabicPeriod"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425" algn="l" rtl="0">
              <a:lnSpc>
                <a:spcPct val="15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2425" algn="l" rtl="0">
              <a:lnSpc>
                <a:spcPct val="15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2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1517"/>
              <a:buFont typeface="Arial"/>
              <a:buNone/>
              <a:defRPr sz="151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6620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242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8" name="Google Shape;48;p30"/>
          <p:cNvSpPr txBox="1"/>
          <p:nvPr/>
        </p:nvSpPr>
        <p:spPr>
          <a:xfrm>
            <a:off x="351285" y="0"/>
            <a:ext cx="1656184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ko-KR" sz="19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292010" y="2570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sz="4333" dirty="0">
                <a:solidFill>
                  <a:schemeClr val="dk1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화면 정의서</a:t>
            </a:r>
            <a:endParaRPr dirty="0"/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5075340" y="5184395"/>
            <a:ext cx="4201754" cy="45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err="1" smtClean="0"/>
              <a:t>최규민</a:t>
            </a:r>
            <a:r>
              <a:rPr lang="ko-KR" altLang="en-US" dirty="0" smtClean="0"/>
              <a:t> 김주희 이민철 이현준</a:t>
            </a:r>
            <a:endParaRPr dirty="0"/>
          </a:p>
        </p:txBody>
      </p:sp>
      <p:sp>
        <p:nvSpPr>
          <p:cNvPr id="4" name="Google Shape;54;p1"/>
          <p:cNvSpPr txBox="1">
            <a:spLocks/>
          </p:cNvSpPr>
          <p:nvPr/>
        </p:nvSpPr>
        <p:spPr>
          <a:xfrm>
            <a:off x="6893169" y="3365423"/>
            <a:ext cx="2032986" cy="43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47646" indent="-247646" algn="r">
              <a:spcBef>
                <a:spcPts val="0"/>
              </a:spcBef>
              <a:buSzPts val="2100"/>
            </a:pPr>
            <a:r>
              <a:rPr lang="en-US" altLang="ko-KR" dirty="0" smtClean="0"/>
              <a:t>3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Ani-More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body" idx="1"/>
          </p:nvPr>
        </p:nvSpPr>
        <p:spPr>
          <a:xfrm>
            <a:off x="3" y="333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>
                <a:solidFill>
                  <a:srgbClr val="FFFFFF"/>
                </a:solidFill>
              </a:rPr>
              <a:t>헤더 로그인 전/후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7766366" y="316247"/>
            <a:ext cx="2144856" cy="653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000" tIns="0" rIns="390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가로 길이: 최대 1280Pixel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세로 길이: 제한 없음</a:t>
            </a: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1175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전</a:t>
            </a:r>
            <a:endParaRPr sz="11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 로그인 </a:t>
            </a: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로그인 전후 전체 배치 동일</a:t>
            </a:r>
            <a:endParaRPr sz="975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975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sz="975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 화면으로 이동</a:t>
            </a: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로그인 후 로그인 자리에 닉네임 배치</a:t>
            </a:r>
            <a:endParaRPr sz="975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 회원가입</a:t>
            </a:r>
            <a:endParaRPr sz="9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sz="975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sz="975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회원가입 양식 페이지로 이동</a:t>
            </a: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75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</a:t>
            </a:r>
            <a:endParaRPr sz="11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 </a:t>
            </a:r>
            <a:r>
              <a:rPr lang="ko-KR" altLang="en-US" sz="975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</a:t>
            </a:r>
            <a:r>
              <a:rPr lang="ko-KR" sz="975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975" dirty="0" err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975" dirty="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75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마이페이지로</a:t>
            </a:r>
            <a:r>
              <a:rPr lang="ko-KR" altLang="en-US" sz="975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975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 로그아웃</a:t>
            </a:r>
            <a:endParaRPr sz="9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sz="975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sz="975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75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ko-KR" sz="975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</a:t>
            </a:r>
            <a:r>
              <a:rPr lang="ko-KR" altLang="en-US" sz="975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</a:t>
            </a:r>
            <a:endParaRPr lang="en-US" altLang="ko-KR" sz="975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975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975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975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75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[5] </a:t>
            </a:r>
            <a:r>
              <a:rPr lang="ko-KR" altLang="en-US" sz="975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전체카테고리</a:t>
            </a:r>
            <a:r>
              <a:rPr lang="en-US" altLang="ko-KR" sz="975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75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</a:t>
            </a:r>
            <a:r>
              <a:rPr lang="en-US" altLang="ko-KR" sz="975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9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ko-KR" altLang="en-US" sz="975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975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 올리면 업체카테고리 나열</a:t>
            </a:r>
            <a:endParaRPr lang="en-US" sz="975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0" y="913047"/>
            <a:ext cx="910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6480675" y="498600"/>
            <a:ext cx="230400" cy="2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547"/>
            <a:ext cx="7749518" cy="4754306"/>
          </a:xfrm>
          <a:prstGeom prst="rect">
            <a:avLst/>
          </a:prstGeom>
        </p:spPr>
      </p:pic>
      <p:cxnSp>
        <p:nvCxnSpPr>
          <p:cNvPr id="193" name="Google Shape;193;p9"/>
          <p:cNvCxnSpPr/>
          <p:nvPr/>
        </p:nvCxnSpPr>
        <p:spPr>
          <a:xfrm rot="10800000" flipH="1">
            <a:off x="53076" y="2933871"/>
            <a:ext cx="7643365" cy="131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9"/>
          <p:cNvSpPr/>
          <p:nvPr/>
        </p:nvSpPr>
        <p:spPr>
          <a:xfrm>
            <a:off x="-49975" y="3093328"/>
            <a:ext cx="91082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7229845" y="192755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ko-KR" sz="1192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92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6499616" y="192755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ko-KR" sz="1192" dirty="0">
                <a:solidFill>
                  <a:schemeClr val="lt1"/>
                </a:solidFill>
              </a:rPr>
              <a:t> 2</a:t>
            </a:r>
            <a:endParaRPr sz="1192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6532101" y="365588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ko-KR" sz="1192" dirty="0">
                <a:solidFill>
                  <a:schemeClr val="lt1"/>
                </a:solidFill>
              </a:rPr>
              <a:t>3</a:t>
            </a:r>
            <a:endParaRPr sz="1192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7112845" y="365588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ko-KR" sz="1192" dirty="0">
                <a:solidFill>
                  <a:schemeClr val="lt1"/>
                </a:solidFill>
              </a:rPr>
              <a:t> 4</a:t>
            </a:r>
            <a:endParaRPr sz="1192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7;p9"/>
          <p:cNvSpPr/>
          <p:nvPr/>
        </p:nvSpPr>
        <p:spPr>
          <a:xfrm>
            <a:off x="0" y="190839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ko-KR" sz="1192" dirty="0">
                <a:solidFill>
                  <a:schemeClr val="lt1"/>
                </a:solidFill>
              </a:rPr>
              <a:t> </a:t>
            </a:r>
            <a:r>
              <a:rPr lang="en-US" altLang="ko-KR" sz="1192" dirty="0" smtClean="0">
                <a:solidFill>
                  <a:schemeClr val="lt1"/>
                </a:solidFill>
              </a:rPr>
              <a:t>5</a:t>
            </a:r>
            <a:endParaRPr sz="1192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60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3" y="333"/>
            <a:ext cx="754528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>
                <a:solidFill>
                  <a:srgbClr val="FFFFFF"/>
                </a:solidFill>
              </a:rPr>
              <a:t>푸터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7779040" y="316247"/>
            <a:ext cx="2126960" cy="654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000" tIns="0" rIns="390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퍼블리싱</a:t>
            </a: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en-US" altLang="ko-KR" sz="975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975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sz="975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업체 이메일 주소</a:t>
            </a: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05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5"/>
              <a:buFont typeface="Malgun Gothic"/>
              <a:buChar char="-"/>
            </a:pPr>
            <a:r>
              <a:rPr lang="ko-KR" sz="975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제공 업체 </a:t>
            </a:r>
            <a:r>
              <a:rPr lang="ko-KR" sz="975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75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애니모어</a:t>
            </a:r>
            <a:r>
              <a:rPr lang="ko-KR" sz="975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sz="975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이메일 주소</a:t>
            </a:r>
            <a:endParaRPr sz="975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lang="ko-KR" sz="975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en-US" altLang="ko-KR" sz="975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975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sz="975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저작권 표시</a:t>
            </a:r>
            <a:endParaRPr sz="975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05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5"/>
              <a:buFont typeface="Malgun Gothic"/>
              <a:buChar char="-"/>
            </a:pPr>
            <a:r>
              <a:rPr lang="ko-KR" sz="975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제공 · 제작 업체에게 저작권이 있음을 명시한다. </a:t>
            </a:r>
            <a:endParaRPr sz="975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9464" r="21073"/>
          <a:stretch/>
        </p:blipFill>
        <p:spPr>
          <a:xfrm>
            <a:off x="4" y="2267911"/>
            <a:ext cx="7693888" cy="2565636"/>
          </a:xfrm>
          <a:prstGeom prst="rect">
            <a:avLst/>
          </a:prstGeom>
        </p:spPr>
      </p:pic>
      <p:sp>
        <p:nvSpPr>
          <p:cNvPr id="209" name="Google Shape;209;p11"/>
          <p:cNvSpPr/>
          <p:nvPr/>
        </p:nvSpPr>
        <p:spPr>
          <a:xfrm>
            <a:off x="3347050" y="248995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altLang="ko-KR" sz="1192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92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2851377" y="366601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altLang="ko-KR" sz="1192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92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02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1158677" y="5762513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1039613" y="5692663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순 서	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416762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70" y="258533"/>
            <a:ext cx="5586965" cy="6858000"/>
          </a:xfrm>
          <a:prstGeom prst="rect">
            <a:avLst/>
          </a:prstGeom>
        </p:spPr>
      </p:pic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altLang="en-US" dirty="0">
                <a:solidFill>
                  <a:srgbClr val="FFFFFF"/>
                </a:solidFill>
              </a:rPr>
              <a:t>메인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59903" y="1316578"/>
            <a:ext cx="227333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 </a:t>
            </a:r>
            <a:r>
              <a:rPr lang="ko-KR" alt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주요 시설로 이동하는 링크</a:t>
            </a:r>
            <a:endParaRPr lang="en-US" altLang="ko-KR" sz="1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 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조회수가 많은 </a:t>
            </a:r>
            <a:r>
              <a:rPr lang="ko-KR" alt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게시글을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모아서 목록으로 조회</a:t>
            </a:r>
            <a:endParaRPr lang="en-US" altLang="ko-KR" sz="1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endParaRPr lang="en-US" altLang="ko-KR" sz="1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975"/>
            </a:pP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3] 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업체를 검색으로 조회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975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975"/>
            </a:pP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 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많은글을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카테고리별로 조회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975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7936" y="2092765"/>
            <a:ext cx="2844034" cy="105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360;p19"/>
          <p:cNvSpPr/>
          <p:nvPr/>
        </p:nvSpPr>
        <p:spPr>
          <a:xfrm>
            <a:off x="3786667" y="1883664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00729" y="3271706"/>
            <a:ext cx="2901241" cy="308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360;p19"/>
          <p:cNvSpPr/>
          <p:nvPr/>
        </p:nvSpPr>
        <p:spPr>
          <a:xfrm>
            <a:off x="2209258" y="3154261"/>
            <a:ext cx="191470" cy="2044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2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24277" y="1507280"/>
            <a:ext cx="1711353" cy="30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360;p19"/>
          <p:cNvSpPr/>
          <p:nvPr/>
        </p:nvSpPr>
        <p:spPr>
          <a:xfrm>
            <a:off x="3817082" y="1298179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3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21246" y="3358703"/>
            <a:ext cx="531548" cy="76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360;p19"/>
          <p:cNvSpPr/>
          <p:nvPr/>
        </p:nvSpPr>
        <p:spPr>
          <a:xfrm>
            <a:off x="5591285" y="3149602"/>
            <a:ext cx="191470" cy="2044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 smtClean="0">
                <a:solidFill>
                  <a:schemeClr val="bg1"/>
                </a:solidFill>
              </a:rPr>
              <a:t>4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3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/>
          <a:stretch/>
        </p:blipFill>
        <p:spPr>
          <a:xfrm>
            <a:off x="470248" y="822036"/>
            <a:ext cx="6696176" cy="5600668"/>
          </a:xfrm>
          <a:prstGeom prst="rect">
            <a:avLst/>
          </a:prstGeom>
        </p:spPr>
      </p:pic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altLang="en-US" dirty="0">
                <a:solidFill>
                  <a:srgbClr val="FFFFFF"/>
                </a:solidFill>
              </a:rPr>
              <a:t>메인</a:t>
            </a:r>
            <a:r>
              <a:rPr lang="en-US" altLang="ko-KR" dirty="0">
                <a:solidFill>
                  <a:srgbClr val="FFFFFF"/>
                </a:solidFill>
              </a:rPr>
              <a:t>&gt;</a:t>
            </a:r>
            <a:r>
              <a:rPr lang="ko-KR" altLang="en-US" dirty="0" err="1">
                <a:solidFill>
                  <a:srgbClr val="FFFFFF"/>
                </a:solidFill>
              </a:rPr>
              <a:t>업체명단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76594" y="2234805"/>
            <a:ext cx="2228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75"/>
            </a:pPr>
            <a:r>
              <a:rPr lang="en-US" altLang="ko-KR" sz="9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[3]</a:t>
            </a:r>
            <a:r>
              <a:rPr lang="en-US" altLang="ko-KR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9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업체목록을</a:t>
            </a:r>
            <a:r>
              <a:rPr lang="ko-KR" altLang="en-US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태그에 맞게 분류하여 조회 </a:t>
            </a:r>
            <a:endParaRPr lang="en-US" altLang="ko-KR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" name="Google Shape;360;p19"/>
          <p:cNvSpPr/>
          <p:nvPr/>
        </p:nvSpPr>
        <p:spPr>
          <a:xfrm>
            <a:off x="4433709" y="1459038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64528" y="1671092"/>
            <a:ext cx="539885" cy="72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360;p19"/>
          <p:cNvSpPr/>
          <p:nvPr/>
        </p:nvSpPr>
        <p:spPr>
          <a:xfrm>
            <a:off x="2148877" y="940526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3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3400" y="963618"/>
            <a:ext cx="1586788" cy="72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360;p19"/>
          <p:cNvSpPr/>
          <p:nvPr/>
        </p:nvSpPr>
        <p:spPr>
          <a:xfrm>
            <a:off x="5655186" y="1486838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2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312" y="1742112"/>
            <a:ext cx="2373760" cy="3477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76594" y="1742112"/>
            <a:ext cx="222862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75"/>
            </a:pPr>
            <a:r>
              <a:rPr lang="en-US" altLang="ko-KR" sz="9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[2]</a:t>
            </a:r>
            <a:r>
              <a:rPr lang="en-US" altLang="ko-KR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9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업체목록을</a:t>
            </a:r>
            <a:r>
              <a:rPr lang="ko-KR" altLang="en-US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지도</a:t>
            </a:r>
            <a:r>
              <a:rPr lang="en-US" altLang="ko-KR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API</a:t>
            </a:r>
            <a:r>
              <a:rPr lang="ko-KR" altLang="en-US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로 위치 조회</a:t>
            </a:r>
            <a:endParaRPr lang="en-US" altLang="ko-KR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76594" y="1239037"/>
            <a:ext cx="212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75"/>
            </a:pPr>
            <a:r>
              <a:rPr lang="en-US" altLang="ko-KR" sz="9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en-US" altLang="ko-KR" sz="9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</a:t>
            </a:r>
            <a:r>
              <a:rPr lang="en-US" altLang="ko-KR" sz="9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</a:t>
            </a:r>
            <a:r>
              <a:rPr lang="ko-KR" altLang="en-US" sz="9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업체목록을</a:t>
            </a:r>
            <a:r>
              <a:rPr lang="ko-KR" altLang="en-US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9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드롭박스로</a:t>
            </a:r>
            <a:r>
              <a:rPr lang="ko-KR" altLang="en-US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통해 </a:t>
            </a:r>
            <a:r>
              <a:rPr lang="ko-KR" altLang="en-US" sz="9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거리순</a:t>
            </a:r>
            <a:r>
              <a:rPr lang="en-US" altLang="ko-KR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(10km),</a:t>
            </a:r>
            <a:r>
              <a:rPr lang="ko-KR" altLang="en-US" sz="9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9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평점순</a:t>
            </a:r>
            <a:r>
              <a:rPr lang="ko-KR" altLang="en-US" sz="9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등으로 조회 </a:t>
            </a:r>
            <a:endParaRPr lang="en-US" altLang="ko-KR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975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altLang="en-US" dirty="0" err="1">
                <a:solidFill>
                  <a:srgbClr val="FFFFFF"/>
                </a:solidFill>
              </a:rPr>
              <a:t>업체검색</a:t>
            </a:r>
            <a:r>
              <a:rPr lang="ko-KR" dirty="0">
                <a:solidFill>
                  <a:srgbClr val="FFFFFF"/>
                </a:solidFill>
              </a:rPr>
              <a:t> &gt; </a:t>
            </a:r>
            <a:r>
              <a:rPr lang="ko-KR" altLang="en-US" dirty="0" err="1">
                <a:solidFill>
                  <a:srgbClr val="FFFFFF"/>
                </a:solidFill>
              </a:rPr>
              <a:t>업체상세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2" name="Google Shape;245;p14"/>
          <p:cNvGrpSpPr/>
          <p:nvPr/>
        </p:nvGrpSpPr>
        <p:grpSpPr>
          <a:xfrm>
            <a:off x="7928347" y="489507"/>
            <a:ext cx="1800391" cy="613581"/>
            <a:chOff x="8005529" y="2434127"/>
            <a:chExt cx="1661899" cy="566382"/>
          </a:xfrm>
        </p:grpSpPr>
        <p:sp>
          <p:nvSpPr>
            <p:cNvPr id="33" name="Google Shape;246;p14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3900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7"/>
                <a:buFont typeface="Arial"/>
                <a:buNone/>
              </a:pPr>
              <a:r>
                <a:rPr lang="ko-KR" sz="867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</a:t>
              </a:r>
              <a:endParaRPr sz="867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7"/>
                <a:buFont typeface="Arial"/>
                <a:buNone/>
              </a:pPr>
              <a:r>
                <a:rPr lang="ko-KR" sz="867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면</a:t>
              </a:r>
              <a:endParaRPr sz="867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7"/>
                <a:buFont typeface="Arial"/>
                <a:buNone/>
              </a:pPr>
              <a:r>
                <a:rPr lang="ko-KR" sz="867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</a:t>
              </a:r>
              <a:endParaRPr sz="867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7"/>
                <a:buFont typeface="Arial"/>
                <a:buNone/>
              </a:pPr>
              <a:r>
                <a:rPr lang="ko-KR" sz="867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7;p14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9000" tIns="39000" rIns="39000" bIns="390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lang="ko-KR" sz="975" b="0" i="0" u="none" strike="noStrike" cap="none" dirty="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lang="en-US" altLang="ko-KR" dirty="0">
                <a:ea typeface="Malgun Gothic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lang="en-US" sz="980" dirty="0">
                  <a:latin typeface="Malgun Gothic"/>
                  <a:ea typeface="Malgun Gothic"/>
                </a:rPr>
                <a:t>2</a:t>
              </a:r>
              <a:endParaRPr sz="98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8;p14"/>
            <p:cNvSpPr/>
            <p:nvPr/>
          </p:nvSpPr>
          <p:spPr>
            <a:xfrm>
              <a:off x="8036603" y="2554938"/>
              <a:ext cx="1397321" cy="1368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endParaRPr sz="9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770896" y="1316578"/>
            <a:ext cx="207622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75"/>
            </a:pPr>
            <a:endParaRPr lang="ko-KR" altLang="en-US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r>
              <a:rPr lang="ko-KR" altLang="en-US" sz="1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아이콘을 눌러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등록가능하고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클릭하면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즐겨찾기에서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삭제된다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[2],[3]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</a:t>
            </a:r>
            <a:r>
              <a:rPr lang="ko-KR" altLang="en-US" sz="1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별점확인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한 다음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리뷰를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볼수있다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lvl="0">
              <a:buClr>
                <a:schemeClr val="dk1"/>
              </a:buClr>
              <a:buSzPts val="975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 </a:t>
            </a:r>
            <a:r>
              <a:rPr lang="ko-KR" altLang="en-US" sz="1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업체수정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바로가기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계정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에서는 본인의 업체상세화면에서 바로 수정으로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이동할수있다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누르면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 업체수정으로 이동한다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[5]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태그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병원선택시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태그선택으로 한번 더 정렬을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할수있다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업체에 해당하는 태그가 보인다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>
              <a:buClr>
                <a:schemeClr val="dk1"/>
              </a:buClr>
              <a:buSzPts val="975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5"/>
          <a:stretch/>
        </p:blipFill>
        <p:spPr>
          <a:xfrm>
            <a:off x="639862" y="1207224"/>
            <a:ext cx="6301734" cy="37411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97204" y="1627030"/>
            <a:ext cx="32766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360;p19"/>
          <p:cNvSpPr/>
          <p:nvPr/>
        </p:nvSpPr>
        <p:spPr>
          <a:xfrm>
            <a:off x="1849311" y="1488749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ko-KR" sz="1192" dirty="0">
                <a:solidFill>
                  <a:schemeClr val="bg1"/>
                </a:solidFill>
              </a:rPr>
              <a:t>1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4739" y="2045797"/>
            <a:ext cx="1484352" cy="28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360;p19"/>
          <p:cNvSpPr/>
          <p:nvPr/>
        </p:nvSpPr>
        <p:spPr>
          <a:xfrm>
            <a:off x="2276954" y="1860582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altLang="ko-KR" sz="1192" dirty="0">
                <a:solidFill>
                  <a:schemeClr val="bg1"/>
                </a:solidFill>
              </a:rPr>
              <a:t>2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47448" y="1790712"/>
            <a:ext cx="2011680" cy="55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347655" y="2348653"/>
            <a:ext cx="1240473" cy="296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Google Shape;360;p19"/>
          <p:cNvSpPr/>
          <p:nvPr/>
        </p:nvSpPr>
        <p:spPr>
          <a:xfrm>
            <a:off x="5133051" y="2409513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4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0" name="Google Shape;360;p19"/>
          <p:cNvSpPr/>
          <p:nvPr/>
        </p:nvSpPr>
        <p:spPr>
          <a:xfrm>
            <a:off x="4532844" y="1700386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3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8031" y="2652908"/>
            <a:ext cx="1702462" cy="24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360;p19"/>
          <p:cNvSpPr/>
          <p:nvPr/>
        </p:nvSpPr>
        <p:spPr>
          <a:xfrm>
            <a:off x="2519273" y="2514064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4627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altLang="en-US" dirty="0" err="1">
                <a:solidFill>
                  <a:srgbClr val="FFFFFF"/>
                </a:solidFill>
              </a:rPr>
              <a:t>업체검색</a:t>
            </a:r>
            <a:r>
              <a:rPr lang="ko-KR" dirty="0">
                <a:solidFill>
                  <a:srgbClr val="FFFFFF"/>
                </a:solidFill>
              </a:rPr>
              <a:t> &gt; </a:t>
            </a:r>
            <a:r>
              <a:rPr lang="ko-KR" altLang="en-US" dirty="0" err="1">
                <a:solidFill>
                  <a:srgbClr val="FFFFFF"/>
                </a:solidFill>
              </a:rPr>
              <a:t>업체상세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2" name="Google Shape;245;p14"/>
          <p:cNvGrpSpPr/>
          <p:nvPr/>
        </p:nvGrpSpPr>
        <p:grpSpPr>
          <a:xfrm>
            <a:off x="7928347" y="489507"/>
            <a:ext cx="1800391" cy="613581"/>
            <a:chOff x="8005529" y="2434127"/>
            <a:chExt cx="1661899" cy="566382"/>
          </a:xfrm>
        </p:grpSpPr>
        <p:sp>
          <p:nvSpPr>
            <p:cNvPr id="33" name="Google Shape;246;p14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3900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7"/>
                <a:buFont typeface="Arial"/>
                <a:buNone/>
              </a:pPr>
              <a:r>
                <a:rPr lang="ko-KR" sz="867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</a:t>
              </a:r>
              <a:endParaRPr sz="867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7"/>
                <a:buFont typeface="Arial"/>
                <a:buNone/>
              </a:pPr>
              <a:r>
                <a:rPr lang="ko-KR" sz="867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면</a:t>
              </a:r>
              <a:endParaRPr sz="867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7"/>
                <a:buFont typeface="Arial"/>
                <a:buNone/>
              </a:pPr>
              <a:r>
                <a:rPr lang="ko-KR" sz="867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</a:t>
              </a:r>
              <a:endParaRPr sz="867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7"/>
                <a:buFont typeface="Arial"/>
                <a:buNone/>
              </a:pPr>
              <a:r>
                <a:rPr lang="ko-KR" sz="867" b="0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7;p14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9000" tIns="39000" rIns="39000" bIns="390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lang="ko-KR" sz="975" b="0" i="0" u="none" strike="noStrike" cap="none" dirty="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lang="en-US" altLang="ko-KR" dirty="0">
                <a:ea typeface="Malgun Gothic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lang="en-US" sz="980" dirty="0">
                  <a:latin typeface="Malgun Gothic"/>
                  <a:ea typeface="Malgun Gothic"/>
                </a:rPr>
                <a:t>2</a:t>
              </a:r>
              <a:endParaRPr sz="98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8;p14"/>
            <p:cNvSpPr/>
            <p:nvPr/>
          </p:nvSpPr>
          <p:spPr>
            <a:xfrm>
              <a:off x="8045129" y="2717318"/>
              <a:ext cx="1397321" cy="1368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endParaRPr sz="97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944498"/>
            <a:ext cx="7719461" cy="4735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91540" y="2451959"/>
            <a:ext cx="1051560" cy="489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1540" y="3175859"/>
            <a:ext cx="2461260" cy="359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0980" y="4169811"/>
            <a:ext cx="7101840" cy="1002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360;p19"/>
          <p:cNvSpPr/>
          <p:nvPr/>
        </p:nvSpPr>
        <p:spPr>
          <a:xfrm>
            <a:off x="1943224" y="2332628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5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7" name="Google Shape;360;p19"/>
          <p:cNvSpPr/>
          <p:nvPr/>
        </p:nvSpPr>
        <p:spPr>
          <a:xfrm>
            <a:off x="3349940" y="3175859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6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8" name="Google Shape;360;p19"/>
          <p:cNvSpPr/>
          <p:nvPr/>
        </p:nvSpPr>
        <p:spPr>
          <a:xfrm>
            <a:off x="6376" y="4065260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7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70896" y="1316578"/>
            <a:ext cx="20762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75"/>
            </a:pPr>
            <a:endParaRPr lang="ko-KR" altLang="en-US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[5] </a:t>
            </a:r>
            <a:r>
              <a:rPr lang="ko-KR" altLang="en-US" sz="1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리뷰정보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작성자 닉네임과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한눈에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볼수있다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[6][7] </a:t>
            </a:r>
            <a:r>
              <a:rPr lang="ko-KR" altLang="en-US" sz="1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리뷰댓글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리뷰에 댓글을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달수있다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>
              <a:buClr>
                <a:schemeClr val="dk1"/>
              </a:buClr>
              <a:buSzPts val="975"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849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5515226" y="1535913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5396162" y="1466063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순 서	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92509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en-US" altLang="ko-KR" dirty="0">
                <a:solidFill>
                  <a:srgbClr val="FFFFFF"/>
                </a:solidFill>
              </a:rPr>
              <a:t>&gt;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627"/>
          <a:stretch/>
        </p:blipFill>
        <p:spPr>
          <a:xfrm>
            <a:off x="307794" y="914400"/>
            <a:ext cx="6929717" cy="43780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56936" y="1768415"/>
            <a:ext cx="2208362" cy="897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94992" y="3545913"/>
            <a:ext cx="1897777" cy="172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36842" y="3801828"/>
            <a:ext cx="2228456" cy="102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360;p19"/>
          <p:cNvSpPr/>
          <p:nvPr/>
        </p:nvSpPr>
        <p:spPr>
          <a:xfrm>
            <a:off x="2495433" y="1557409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2" name="Google Shape;360;p19"/>
          <p:cNvSpPr/>
          <p:nvPr/>
        </p:nvSpPr>
        <p:spPr>
          <a:xfrm>
            <a:off x="4554269" y="3320533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altLang="ko-KR" sz="1192" b="0" u="none" strike="noStrike" cap="none" dirty="0" smtClean="0">
                <a:solidFill>
                  <a:schemeClr val="bg1"/>
                </a:solidFill>
                <a:sym typeface="Arial"/>
              </a:rPr>
              <a:t>2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3" name="Google Shape;360;p19"/>
          <p:cNvSpPr/>
          <p:nvPr/>
        </p:nvSpPr>
        <p:spPr>
          <a:xfrm>
            <a:off x="2452301" y="4000920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altLang="ko-KR" sz="1192" b="0" u="none" strike="noStrike" cap="none" dirty="0" smtClean="0">
                <a:solidFill>
                  <a:schemeClr val="bg1"/>
                </a:solidFill>
                <a:sym typeface="Arial"/>
              </a:rPr>
              <a:t>3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8BA11-D35E-42D7-8FD5-24120C8F3F55}"/>
              </a:ext>
            </a:extLst>
          </p:cNvPr>
          <p:cNvSpPr txBox="1"/>
          <p:nvPr/>
        </p:nvSpPr>
        <p:spPr>
          <a:xfrm>
            <a:off x="7800261" y="1167084"/>
            <a:ext cx="2277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[1] </a:t>
            </a:r>
            <a:r>
              <a:rPr lang="ko-KR" altLang="en-US" sz="1000" b="1" dirty="0"/>
              <a:t>아이디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비밀번호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5F5A5-7F86-4431-9284-F3C531AD30AA}"/>
              </a:ext>
            </a:extLst>
          </p:cNvPr>
          <p:cNvSpPr txBox="1"/>
          <p:nvPr/>
        </p:nvSpPr>
        <p:spPr>
          <a:xfrm>
            <a:off x="7761437" y="2055206"/>
            <a:ext cx="2196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[2] </a:t>
            </a:r>
            <a:r>
              <a:rPr lang="ko-KR" altLang="en-US" sz="1000" b="1" dirty="0"/>
              <a:t>문제해결 이동 링크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9846F-28D5-4C8C-B887-52E08FC3D1FA}"/>
              </a:ext>
            </a:extLst>
          </p:cNvPr>
          <p:cNvSpPr txBox="1"/>
          <p:nvPr/>
        </p:nvSpPr>
        <p:spPr>
          <a:xfrm>
            <a:off x="7742133" y="2980307"/>
            <a:ext cx="1969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[3] </a:t>
            </a:r>
            <a:r>
              <a:rPr lang="ko-KR" altLang="en-US" sz="1000" dirty="0"/>
              <a:t>광고 배너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C861A5-7200-41C3-BDE4-B038861812DB}"/>
              </a:ext>
            </a:extLst>
          </p:cNvPr>
          <p:cNvSpPr txBox="1"/>
          <p:nvPr/>
        </p:nvSpPr>
        <p:spPr>
          <a:xfrm>
            <a:off x="8012523" y="1456936"/>
            <a:ext cx="1853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</a:t>
            </a:r>
            <a:r>
              <a:rPr lang="ko-KR" altLang="en-US" sz="1100" dirty="0"/>
              <a:t>등록한 아이디 및 비밀번호를 입력하여 로그인한다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E996CC-5E55-43C8-9C2F-5526194E8620}"/>
              </a:ext>
            </a:extLst>
          </p:cNvPr>
          <p:cNvSpPr txBox="1"/>
          <p:nvPr/>
        </p:nvSpPr>
        <p:spPr>
          <a:xfrm>
            <a:off x="7800261" y="2306135"/>
            <a:ext cx="1853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000" dirty="0"/>
              <a:t>아이디</a:t>
            </a:r>
            <a:r>
              <a:rPr lang="en-US" altLang="ko-KR" sz="1000" dirty="0"/>
              <a:t>/</a:t>
            </a:r>
            <a:r>
              <a:rPr lang="ko-KR" altLang="en-US" sz="1000" dirty="0"/>
              <a:t>비밀번호 분실 및 회원가입 등 로그인 시 발생할 수 있는 문제해결 링크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D14C8-2635-4D2F-8C10-8E6A81AAD0F2}"/>
              </a:ext>
            </a:extLst>
          </p:cNvPr>
          <p:cNvSpPr txBox="1"/>
          <p:nvPr/>
        </p:nvSpPr>
        <p:spPr>
          <a:xfrm>
            <a:off x="7752184" y="3320533"/>
            <a:ext cx="1901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000" dirty="0"/>
              <a:t>광고 배치함으로써 가입유도 등 홈페이지 내 정책 홍보가 가능하다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2964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5662272" y="2990611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5543208" y="2920761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5662272" y="2519804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5543208" y="2449954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순 서	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80928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1156010" y="1536112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1036946" y="1466262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 dirty="0" smtClean="0"/>
              <a:t>순 서</a:t>
            </a:r>
            <a:r>
              <a:rPr lang="ko-KR" dirty="0"/>
              <a:t>	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en-US" altLang="ko-KR" dirty="0" smtClean="0">
                <a:solidFill>
                  <a:srgbClr val="FFFFFF"/>
                </a:solidFill>
              </a:rPr>
              <a:t>&gt;</a:t>
            </a:r>
            <a:r>
              <a:rPr lang="ko-KR" altLang="en-US" dirty="0" smtClean="0">
                <a:solidFill>
                  <a:srgbClr val="FFFFFF"/>
                </a:solidFill>
              </a:rPr>
              <a:t>회원가입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7A3ED-00CB-4128-A2F4-5AE9643C770A}"/>
              </a:ext>
            </a:extLst>
          </p:cNvPr>
          <p:cNvSpPr txBox="1"/>
          <p:nvPr/>
        </p:nvSpPr>
        <p:spPr>
          <a:xfrm>
            <a:off x="7883364" y="2237299"/>
            <a:ext cx="1733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 </a:t>
            </a:r>
            <a:r>
              <a:rPr lang="ko-KR" altLang="en-US" sz="1200" b="1" dirty="0"/>
              <a:t>회원유형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9FA6E-BC42-4625-A83E-963ACE1247E3}"/>
              </a:ext>
            </a:extLst>
          </p:cNvPr>
          <p:cNvSpPr txBox="1"/>
          <p:nvPr/>
        </p:nvSpPr>
        <p:spPr>
          <a:xfrm>
            <a:off x="7799558" y="2545076"/>
            <a:ext cx="19015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</a:t>
            </a:r>
            <a:r>
              <a:rPr lang="ko-KR" altLang="en-US" sz="1100" dirty="0"/>
              <a:t>일반회원인지</a:t>
            </a:r>
            <a:r>
              <a:rPr lang="en-US" altLang="ko-KR" sz="1100" dirty="0"/>
              <a:t> </a:t>
            </a:r>
            <a:r>
              <a:rPr lang="ko-KR" altLang="en-US" sz="1100" dirty="0"/>
              <a:t>특수회원인지에 따라 회원의 유형을 선택할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3" y="1286576"/>
            <a:ext cx="6555616" cy="33777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8905" y="2165231"/>
            <a:ext cx="6064369" cy="2294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360;p19"/>
          <p:cNvSpPr/>
          <p:nvPr/>
        </p:nvSpPr>
        <p:spPr>
          <a:xfrm>
            <a:off x="787403" y="1954225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24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en-US" altLang="ko-KR" dirty="0" smtClean="0">
                <a:solidFill>
                  <a:srgbClr val="FFFFFF"/>
                </a:solidFill>
              </a:rPr>
              <a:t>&gt;</a:t>
            </a:r>
            <a:r>
              <a:rPr lang="ko-KR" altLang="en-US" dirty="0" smtClean="0">
                <a:solidFill>
                  <a:srgbClr val="FFFFFF"/>
                </a:solidFill>
              </a:rPr>
              <a:t>회원가입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270CC-DD3B-4423-9551-4E6DD5217AB4}"/>
              </a:ext>
            </a:extLst>
          </p:cNvPr>
          <p:cNvSpPr txBox="1"/>
          <p:nvPr/>
        </p:nvSpPr>
        <p:spPr>
          <a:xfrm>
            <a:off x="7734057" y="1348449"/>
            <a:ext cx="2333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 </a:t>
            </a:r>
            <a:r>
              <a:rPr lang="ko-KR" altLang="en-US" sz="1200" b="1" dirty="0" err="1" smtClean="0"/>
              <a:t>중복확인</a:t>
            </a:r>
            <a:endParaRPr lang="en-US" altLang="ko-KR" sz="1200" b="1" dirty="0"/>
          </a:p>
          <a:p>
            <a:r>
              <a:rPr lang="en-US" altLang="ko-KR" sz="1400" b="1" dirty="0" smtClean="0"/>
              <a:t> - </a:t>
            </a:r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닉네임은 중복확인과정을 거친다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400" b="1" dirty="0"/>
          </a:p>
          <a:p>
            <a:r>
              <a:rPr lang="en-US" altLang="ko-KR" sz="1200" b="1" dirty="0"/>
              <a:t>[2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비밀번호 재확인 경고문구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100" dirty="0" smtClean="0"/>
              <a:t>비밀번호와 재확인을 비교하여 </a:t>
            </a:r>
            <a:r>
              <a:rPr lang="ko-KR" altLang="en-US" sz="1100" dirty="0" err="1" smtClean="0"/>
              <a:t>틀릴경우</a:t>
            </a:r>
            <a:r>
              <a:rPr lang="ko-KR" altLang="en-US" sz="1100" dirty="0" smtClean="0"/>
              <a:t> 경고문구 출력</a:t>
            </a:r>
            <a:endParaRPr lang="en-US" altLang="ko-KR" sz="1100" dirty="0"/>
          </a:p>
          <a:p>
            <a:endParaRPr lang="en-US" altLang="ko-KR" sz="1400" b="1" dirty="0"/>
          </a:p>
          <a:p>
            <a:r>
              <a:rPr lang="en-US" altLang="ko-KR" sz="1200" b="1" dirty="0"/>
              <a:t>[3] </a:t>
            </a:r>
            <a:r>
              <a:rPr lang="ko-KR" altLang="en-US" sz="1200" b="1" dirty="0" smtClean="0"/>
              <a:t>프로필사진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100" dirty="0" smtClean="0"/>
              <a:t>프로필 사진을 </a:t>
            </a:r>
            <a:r>
              <a:rPr lang="ko-KR" altLang="en-US" sz="1100" dirty="0" err="1" smtClean="0"/>
              <a:t>첨부할수있다</a:t>
            </a:r>
            <a:r>
              <a:rPr lang="en-US" altLang="ko-KR" sz="1100" dirty="0" smtClean="0"/>
              <a:t>.(</a:t>
            </a:r>
            <a:r>
              <a:rPr lang="ko-KR" altLang="en-US" sz="1100" dirty="0" smtClean="0"/>
              <a:t>선택사항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endParaRPr lang="en-US" altLang="ko-KR" sz="1400" b="1" dirty="0"/>
          </a:p>
          <a:p>
            <a:r>
              <a:rPr lang="en-US" altLang="ko-KR" sz="1200" b="1" dirty="0"/>
              <a:t>[4] </a:t>
            </a:r>
            <a:r>
              <a:rPr lang="ko-KR" altLang="en-US" sz="1200" b="1" dirty="0" err="1" smtClean="0"/>
              <a:t>연락가능한</a:t>
            </a:r>
            <a:r>
              <a:rPr lang="ko-KR" altLang="en-US" sz="1200" b="1" dirty="0" smtClean="0"/>
              <a:t> 이메일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계정분실</a:t>
            </a:r>
            <a:r>
              <a:rPr lang="ko-KR" altLang="en-US" sz="1100" dirty="0" smtClean="0"/>
              <a:t> 시 본인확인으로 이용할 이메일 계정 입력</a:t>
            </a:r>
            <a:endParaRPr lang="en-US" altLang="ko-KR" sz="1100" dirty="0" smtClean="0"/>
          </a:p>
          <a:p>
            <a:endParaRPr lang="en-US" altLang="ko-KR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8" y="524016"/>
            <a:ext cx="3525835" cy="59902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55387" y="1286148"/>
            <a:ext cx="842821" cy="416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561" y="2994047"/>
            <a:ext cx="3011647" cy="1183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561" y="2769904"/>
            <a:ext cx="2043690" cy="18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19"/>
          <a:stretch/>
        </p:blipFill>
        <p:spPr>
          <a:xfrm>
            <a:off x="4021219" y="607675"/>
            <a:ext cx="3464271" cy="28594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120392" y="676829"/>
            <a:ext cx="3211586" cy="563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50122" y="2429801"/>
            <a:ext cx="842821" cy="416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360;p19"/>
          <p:cNvSpPr/>
          <p:nvPr/>
        </p:nvSpPr>
        <p:spPr>
          <a:xfrm>
            <a:off x="2459227" y="1041111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Google Shape;360;p19"/>
          <p:cNvSpPr/>
          <p:nvPr/>
        </p:nvSpPr>
        <p:spPr>
          <a:xfrm>
            <a:off x="6240897" y="2175007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Google Shape;360;p19"/>
          <p:cNvSpPr/>
          <p:nvPr/>
        </p:nvSpPr>
        <p:spPr>
          <a:xfrm>
            <a:off x="294014" y="2542045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  <a:sym typeface="Arial"/>
              </a:rPr>
              <a:t>2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1" name="Google Shape;360;p19"/>
          <p:cNvSpPr/>
          <p:nvPr/>
        </p:nvSpPr>
        <p:spPr>
          <a:xfrm>
            <a:off x="246818" y="2935116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  <a:sym typeface="Arial"/>
              </a:rPr>
              <a:t>3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6" name="Google Shape;360;p19"/>
          <p:cNvSpPr/>
          <p:nvPr/>
        </p:nvSpPr>
        <p:spPr>
          <a:xfrm>
            <a:off x="3929397" y="467631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b="0" u="none" strike="noStrike" cap="none" dirty="0">
                <a:solidFill>
                  <a:schemeClr val="bg1"/>
                </a:solidFill>
                <a:sym typeface="Arial"/>
              </a:rPr>
              <a:t>4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35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en-US" altLang="ko-KR" dirty="0" smtClean="0">
                <a:solidFill>
                  <a:srgbClr val="FFFFFF"/>
                </a:solidFill>
              </a:rPr>
              <a:t>&gt;</a:t>
            </a:r>
            <a:r>
              <a:rPr lang="ko-KR" altLang="en-US" dirty="0" smtClean="0">
                <a:solidFill>
                  <a:srgbClr val="FFFFFF"/>
                </a:solidFill>
              </a:rPr>
              <a:t>회원가입</a:t>
            </a:r>
            <a:r>
              <a:rPr lang="en-US" altLang="ko-KR" dirty="0" smtClean="0">
                <a:solidFill>
                  <a:srgbClr val="FFFFFF"/>
                </a:solidFill>
              </a:rPr>
              <a:t>(</a:t>
            </a:r>
            <a:r>
              <a:rPr lang="ko-KR" altLang="en-US" dirty="0" err="1" smtClean="0">
                <a:solidFill>
                  <a:srgbClr val="FFFFFF"/>
                </a:solidFill>
              </a:rPr>
              <a:t>특수회원</a:t>
            </a:r>
            <a:r>
              <a:rPr lang="en-US" altLang="ko-KR" dirty="0" smtClean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270CC-DD3B-4423-9551-4E6DD5217AB4}"/>
              </a:ext>
            </a:extLst>
          </p:cNvPr>
          <p:cNvSpPr txBox="1"/>
          <p:nvPr/>
        </p:nvSpPr>
        <p:spPr>
          <a:xfrm>
            <a:off x="7833117" y="1317969"/>
            <a:ext cx="233321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 </a:t>
            </a:r>
            <a:r>
              <a:rPr lang="ko-KR" altLang="en-US" sz="1200" b="1" dirty="0" err="1" smtClean="0"/>
              <a:t>특수회원</a:t>
            </a:r>
            <a:r>
              <a:rPr lang="ko-KR" altLang="en-US" sz="1200" b="1" dirty="0" smtClean="0"/>
              <a:t> 양식</a:t>
            </a:r>
            <a:r>
              <a:rPr lang="en-US" altLang="ko-KR" b="1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모든 항목은 필수로 입력해야한다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6"/>
          <a:stretch/>
        </p:blipFill>
        <p:spPr>
          <a:xfrm>
            <a:off x="1981823" y="1217002"/>
            <a:ext cx="3809377" cy="41244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64641" y="1756084"/>
            <a:ext cx="3205750" cy="3327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360;p19"/>
          <p:cNvSpPr/>
          <p:nvPr/>
        </p:nvSpPr>
        <p:spPr>
          <a:xfrm>
            <a:off x="1981823" y="1473010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27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2500" r="9043"/>
          <a:stretch/>
        </p:blipFill>
        <p:spPr>
          <a:xfrm>
            <a:off x="134009" y="888515"/>
            <a:ext cx="3916393" cy="5134692"/>
          </a:xfrm>
          <a:prstGeom prst="rect">
            <a:avLst/>
          </a:prstGeom>
        </p:spPr>
      </p:pic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en-US" altLang="ko-KR" dirty="0">
                <a:solidFill>
                  <a:srgbClr val="FFFFFF"/>
                </a:solidFill>
              </a:rPr>
              <a:t>&gt;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3827" b="1329"/>
          <a:stretch/>
        </p:blipFill>
        <p:spPr>
          <a:xfrm>
            <a:off x="4105276" y="879895"/>
            <a:ext cx="3524742" cy="51320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0333" y="2311880"/>
            <a:ext cx="3191774" cy="1690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360;p19"/>
          <p:cNvSpPr/>
          <p:nvPr/>
        </p:nvSpPr>
        <p:spPr>
          <a:xfrm>
            <a:off x="338830" y="2100874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0198" y="2311880"/>
            <a:ext cx="3191774" cy="2631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360;p19"/>
          <p:cNvSpPr/>
          <p:nvPr/>
        </p:nvSpPr>
        <p:spPr>
          <a:xfrm>
            <a:off x="4170451" y="2100874"/>
            <a:ext cx="282818" cy="2830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  <a:sym typeface="Arial"/>
              </a:rPr>
              <a:t>2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2E1DB-AA4E-405D-8AE8-59ABAC6025CB}"/>
              </a:ext>
            </a:extLst>
          </p:cNvPr>
          <p:cNvSpPr txBox="1"/>
          <p:nvPr/>
        </p:nvSpPr>
        <p:spPr>
          <a:xfrm>
            <a:off x="7727506" y="2167939"/>
            <a:ext cx="2044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</a:t>
            </a:r>
            <a:r>
              <a:rPr lang="ko-KR" altLang="en-US" sz="1200" b="1" dirty="0"/>
              <a:t>아이디 찾기</a:t>
            </a:r>
            <a:endParaRPr lang="en-US" altLang="ko-KR" sz="12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1" dirty="0"/>
              <a:t>[2] </a:t>
            </a:r>
            <a:r>
              <a:rPr lang="ko-KR" altLang="en-US" sz="1200" b="1" dirty="0"/>
              <a:t>비밀번호 찾기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452DD-99AE-4FE5-B265-DDDC0C61EEB1}"/>
              </a:ext>
            </a:extLst>
          </p:cNvPr>
          <p:cNvSpPr txBox="1"/>
          <p:nvPr/>
        </p:nvSpPr>
        <p:spPr>
          <a:xfrm>
            <a:off x="7727506" y="2437216"/>
            <a:ext cx="1853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</a:t>
            </a:r>
            <a:r>
              <a:rPr lang="ko-KR" altLang="en-US" sz="1100" dirty="0"/>
              <a:t>회원 이름과 가입시 등록한 연락 가능 이메일을 통해 아이디 정보를 제공한다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417D-7526-45F7-808D-F3BA33C5947A}"/>
              </a:ext>
            </a:extLst>
          </p:cNvPr>
          <p:cNvSpPr txBox="1"/>
          <p:nvPr/>
        </p:nvSpPr>
        <p:spPr>
          <a:xfrm>
            <a:off x="7739765" y="3455861"/>
            <a:ext cx="2032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회원 이름과 아이디 일치 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가입시 등록한 연락 가능 이메일로 비밀번호변경 페이지 링크 전송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22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5795819" y="3782032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5676755" y="3712182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순 서	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05117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C8159D1-FB0E-43B1-9DEA-1871E3AC2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0306"/>
              </p:ext>
            </p:extLst>
          </p:nvPr>
        </p:nvGraphicFramePr>
        <p:xfrm>
          <a:off x="2285841" y="2858382"/>
          <a:ext cx="4987500" cy="2337838"/>
        </p:xfrm>
        <a:graphic>
          <a:graphicData uri="http://schemas.openxmlformats.org/drawingml/2006/table">
            <a:tbl>
              <a:tblPr/>
              <a:tblGrid>
                <a:gridCol w="53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번호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업체명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평점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병원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유치원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일반회원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즐겨 찾는 업체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810104" y="1826264"/>
            <a:ext cx="21279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회원유형</a:t>
            </a:r>
            <a:endParaRPr lang="en-US" altLang="ko-KR" sz="1200" b="1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회원유형이 일반회원인 경우 나타나는 메뉴</a:t>
            </a:r>
            <a:endParaRPr lang="en-US" altLang="ko-KR" sz="11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cs typeface="Arial"/>
                <a:sym typeface="Arial"/>
              </a:rPr>
              <a:t>[2] </a:t>
            </a:r>
            <a:r>
              <a:rPr lang="ko-KR" altLang="en-US" sz="1200" b="1" kern="0" dirty="0">
                <a:solidFill>
                  <a:srgbClr val="000000"/>
                </a:solidFill>
                <a:cs typeface="Arial"/>
                <a:sym typeface="Arial"/>
              </a:rPr>
              <a:t>마일리지</a:t>
            </a:r>
            <a:endParaRPr lang="en-US" altLang="ko-KR" sz="1200" b="1" kern="0" dirty="0">
              <a:solidFill>
                <a:srgbClr val="000000"/>
              </a:solidFill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dirty="0" smtClean="0">
                <a:ea typeface="맑은 고딕" panose="020B0503020000020004" pitchFamily="50" charset="-127"/>
              </a:rPr>
              <a:t>현재 보유 마일리지</a:t>
            </a:r>
            <a:endParaRPr lang="en-US" altLang="ko-KR" sz="11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cs typeface="Arial"/>
                <a:sym typeface="Arial"/>
              </a:rPr>
              <a:t>[3] </a:t>
            </a:r>
            <a:r>
              <a:rPr lang="ko-KR" altLang="en-US" sz="1200" b="1" kern="0" dirty="0">
                <a:solidFill>
                  <a:srgbClr val="000000"/>
                </a:solidFill>
                <a:cs typeface="Arial"/>
                <a:sym typeface="Arial"/>
              </a:rPr>
              <a:t>카테고리 선택</a:t>
            </a:r>
            <a:endParaRPr lang="en-US" altLang="ko-KR" sz="1200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vl="0" indent="-292100" latinLnBrk="0">
              <a:buClr>
                <a:srgbClr val="000000"/>
              </a:buClr>
              <a:buSzPts val="1000"/>
              <a:buFont typeface="Arial"/>
              <a:buChar char="-"/>
              <a:defRPr/>
            </a:pPr>
            <a:r>
              <a:rPr lang="ko-KR" altLang="en-US" sz="1100" kern="0" dirty="0">
                <a:solidFill>
                  <a:srgbClr val="000000"/>
                </a:solidFill>
                <a:cs typeface="Arial"/>
                <a:sym typeface="Arial"/>
              </a:rPr>
              <a:t>즐겨 찾는 업체를 카테고리별로 조회 가능</a:t>
            </a:r>
            <a:endParaRPr lang="en-US" altLang="ko-KR" sz="1100" kern="0" dirty="0">
              <a:solidFill>
                <a:srgbClr val="000000"/>
              </a:solidFill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[4]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즐겨 찾는 업체 </a:t>
            </a:r>
            <a:r>
              <a:rPr lang="ko-KR" altLang="en-US" sz="1200" b="1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목록</a:t>
            </a:r>
            <a:endParaRPr lang="en-US" altLang="ko-KR" sz="1200" b="1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 err="1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업체명</a:t>
            </a: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</a:t>
            </a: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 상세정보로 이동</a:t>
            </a:r>
            <a:endParaRPr lang="en-US" altLang="ko-KR" sz="11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21" name="Google Shape;421;gb53bec3b4f_0_6"/>
          <p:cNvSpPr/>
          <p:nvPr/>
        </p:nvSpPr>
        <p:spPr>
          <a:xfrm>
            <a:off x="150825" y="2585849"/>
            <a:ext cx="1900500" cy="3439616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4" name="Google Shape;424;gb53bec3b4f_0_6"/>
          <p:cNvSpPr txBox="1"/>
          <p:nvPr/>
        </p:nvSpPr>
        <p:spPr>
          <a:xfrm>
            <a:off x="271500" y="2609175"/>
            <a:ext cx="1699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쿠폰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35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31;gb53bec3b4f_0_6">
            <a:extLst>
              <a:ext uri="{FF2B5EF4-FFF2-40B4-BE49-F238E27FC236}">
                <a16:creationId xmlns:a16="http://schemas.microsoft.com/office/drawing/2014/main" id="{7B054A0C-1030-4857-BA69-2784F815F4DE}"/>
              </a:ext>
            </a:extLst>
          </p:cNvPr>
          <p:cNvCxnSpPr>
            <a:cxnSpLocks/>
          </p:cNvCxnSpPr>
          <p:nvPr/>
        </p:nvCxnSpPr>
        <p:spPr>
          <a:xfrm>
            <a:off x="150650" y="42721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468172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일반회원</a:t>
            </a:r>
            <a:endParaRPr kumimoji="0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8" name="Google Shape;442;gb53bec3b4f_0_6">
            <a:extLst>
              <a:ext uri="{FF2B5EF4-FFF2-40B4-BE49-F238E27FC236}">
                <a16:creationId xmlns:a16="http://schemas.microsoft.com/office/drawing/2014/main" id="{A841DDCD-51B9-4B23-AE67-AEC8537B433B}"/>
              </a:ext>
            </a:extLst>
          </p:cNvPr>
          <p:cNvSpPr/>
          <p:nvPr/>
        </p:nvSpPr>
        <p:spPr>
          <a:xfrm>
            <a:off x="2179467" y="2471740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noProof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3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42;gb53bec3b4f_0_6">
            <a:extLst>
              <a:ext uri="{FF2B5EF4-FFF2-40B4-BE49-F238E27FC236}">
                <a16:creationId xmlns:a16="http://schemas.microsoft.com/office/drawing/2014/main" id="{3EF4BC69-D010-4C33-AF8D-A534777AC661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31;gc98feda61e_3_90">
            <a:extLst>
              <a:ext uri="{FF2B5EF4-FFF2-40B4-BE49-F238E27FC236}">
                <a16:creationId xmlns:a16="http://schemas.microsoft.com/office/drawing/2014/main" id="{D0622305-1838-4D75-81EE-127729C7892F}"/>
              </a:ext>
            </a:extLst>
          </p:cNvPr>
          <p:cNvSpPr txBox="1"/>
          <p:nvPr/>
        </p:nvSpPr>
        <p:spPr>
          <a:xfrm>
            <a:off x="2273125" y="2567505"/>
            <a:ext cx="528319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전체 병원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약국 유치원 호텔 카페 식당 </a:t>
            </a:r>
            <a:r>
              <a:rPr lang="ko-KR" altLang="en-US" sz="10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동물미용실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용품판매점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야외놀이터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훈련소 기타시설</a:t>
            </a:r>
            <a:endParaRPr lang="en-US" altLang="ko-KR" sz="1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442;gb53bec3b4f_0_6">
            <a:extLst>
              <a:ext uri="{FF2B5EF4-FFF2-40B4-BE49-F238E27FC236}">
                <a16:creationId xmlns:a16="http://schemas.microsoft.com/office/drawing/2014/main" id="{A841DDCD-51B9-4B23-AE67-AEC8537B433B}"/>
              </a:ext>
            </a:extLst>
          </p:cNvPr>
          <p:cNvSpPr/>
          <p:nvPr/>
        </p:nvSpPr>
        <p:spPr>
          <a:xfrm>
            <a:off x="2171325" y="280774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noProof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4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423;gb53bec3b4f_0_6"/>
          <p:cNvSpPr txBox="1"/>
          <p:nvPr/>
        </p:nvSpPr>
        <p:spPr>
          <a:xfrm>
            <a:off x="4409801" y="907008"/>
            <a:ext cx="22157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마일리지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1000p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" name="Google Shape;442;gb53bec3b4f_0_6">
            <a:extLst>
              <a:ext uri="{FF2B5EF4-FFF2-40B4-BE49-F238E27FC236}">
                <a16:creationId xmlns:a16="http://schemas.microsoft.com/office/drawing/2014/main" id="{A841DDCD-51B9-4B23-AE67-AEC8537B433B}"/>
              </a:ext>
            </a:extLst>
          </p:cNvPr>
          <p:cNvSpPr/>
          <p:nvPr/>
        </p:nvSpPr>
        <p:spPr>
          <a:xfrm>
            <a:off x="4625497" y="86233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145209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570986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직사각형 29"/>
          <p:cNvSpPr/>
          <p:nvPr/>
        </p:nvSpPr>
        <p:spPr>
          <a:xfrm>
            <a:off x="3103276" y="1063140"/>
            <a:ext cx="453596" cy="486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842350" y="939198"/>
            <a:ext cx="1421686" cy="44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300871" y="2636206"/>
            <a:ext cx="5300103" cy="153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324010" y="2886867"/>
            <a:ext cx="4976315" cy="2359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5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일반회원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내가 쓴 리뷰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41995" y="2517525"/>
            <a:ext cx="2127900" cy="155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회원유형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회원유형이 일반회원인 경우 나타나는 메뉴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endParaRPr lang="en-US" altLang="ko-KR" sz="1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 목록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해당 리뷰에 해당하는 업체상세화면으로 이동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7945" y="1906104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일반회원</a:t>
            </a:r>
            <a:endParaRPr kumimoji="0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C751702-91A8-489E-982D-9659EE813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94841"/>
              </p:ext>
            </p:extLst>
          </p:nvPr>
        </p:nvGraphicFramePr>
        <p:xfrm>
          <a:off x="2334175" y="2793754"/>
          <a:ext cx="4987500" cy="2337838"/>
        </p:xfrm>
        <a:graphic>
          <a:graphicData uri="http://schemas.openxmlformats.org/drawingml/2006/table">
            <a:tbl>
              <a:tblPr/>
              <a:tblGrid>
                <a:gridCol w="579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838">
                  <a:extLst>
                    <a:ext uri="{9D8B030D-6E8A-4147-A177-3AD203B41FA5}">
                      <a16:colId xmlns:a16="http://schemas.microsoft.com/office/drawing/2014/main" val="342844686"/>
                    </a:ext>
                  </a:extLst>
                </a:gridCol>
              </a:tblGrid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번호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업체명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평점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리뷰 내용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리뷰 쓴 업체명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4.5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리뷰 쓴 업체명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5.0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" name="Google Shape;442;gb53bec3b4f_0_6">
            <a:extLst>
              <a:ext uri="{FF2B5EF4-FFF2-40B4-BE49-F238E27FC236}">
                <a16:creationId xmlns:a16="http://schemas.microsoft.com/office/drawing/2014/main" id="{A937D9EF-6869-4485-A44D-73E1A0D2F39B}"/>
              </a:ext>
            </a:extLst>
          </p:cNvPr>
          <p:cNvSpPr/>
          <p:nvPr/>
        </p:nvSpPr>
        <p:spPr>
          <a:xfrm>
            <a:off x="2217175" y="264141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42;gb53bec3b4f_0_6">
            <a:extLst>
              <a:ext uri="{FF2B5EF4-FFF2-40B4-BE49-F238E27FC236}">
                <a16:creationId xmlns:a16="http://schemas.microsoft.com/office/drawing/2014/main" id="{13EC0BAF-D376-48CB-B2D0-FB53D84C7E8C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23;gb53bec3b4f_0_6"/>
          <p:cNvSpPr txBox="1"/>
          <p:nvPr/>
        </p:nvSpPr>
        <p:spPr>
          <a:xfrm>
            <a:off x="4409801" y="907008"/>
            <a:ext cx="22157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마일리지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1000p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" name="Google Shape;421;gb53bec3b4f_0_6"/>
          <p:cNvSpPr/>
          <p:nvPr/>
        </p:nvSpPr>
        <p:spPr>
          <a:xfrm>
            <a:off x="150825" y="2585849"/>
            <a:ext cx="1900500" cy="3439616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" name="Google Shape;424;gb53bec3b4f_0_6"/>
          <p:cNvSpPr txBox="1"/>
          <p:nvPr/>
        </p:nvSpPr>
        <p:spPr>
          <a:xfrm>
            <a:off x="271500" y="2609175"/>
            <a:ext cx="1699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쿠폰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cxnSp>
        <p:nvCxnSpPr>
          <p:cNvPr id="28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31;gb53bec3b4f_0_6">
            <a:extLst>
              <a:ext uri="{FF2B5EF4-FFF2-40B4-BE49-F238E27FC236}">
                <a16:creationId xmlns:a16="http://schemas.microsoft.com/office/drawing/2014/main" id="{7B054A0C-1030-4857-BA69-2784F815F4DE}"/>
              </a:ext>
            </a:extLst>
          </p:cNvPr>
          <p:cNvCxnSpPr>
            <a:cxnSpLocks/>
          </p:cNvCxnSpPr>
          <p:nvPr/>
        </p:nvCxnSpPr>
        <p:spPr>
          <a:xfrm>
            <a:off x="150650" y="42721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468172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145209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570986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2882086" y="926718"/>
            <a:ext cx="791344" cy="64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88325" y="2784776"/>
            <a:ext cx="5172300" cy="2492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일반회원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내가 쓴 글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816375" y="2504052"/>
            <a:ext cx="21279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회원유형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회원유형이 일반회원인 경우 나타나는 메뉴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endParaRPr lang="en-US" altLang="ko-KR" sz="1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 목록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</a:t>
            </a:r>
            <a:r>
              <a:rPr lang="ko-KR" altLang="en-US" sz="1100" dirty="0" smtClean="0">
                <a:ea typeface="맑은 고딕" panose="020B0503020000020004" pitchFamily="50" charset="-127"/>
              </a:rPr>
              <a:t>해당 </a:t>
            </a:r>
            <a:r>
              <a:rPr lang="ko-KR" altLang="en-US" sz="1100" dirty="0" err="1" smtClean="0">
                <a:ea typeface="맑은 고딕" panose="020B0503020000020004" pitchFamily="50" charset="-127"/>
              </a:rPr>
              <a:t>게시글로</a:t>
            </a:r>
            <a:r>
              <a:rPr lang="ko-KR" altLang="en-US" sz="1100" dirty="0" smtClean="0">
                <a:ea typeface="맑은 고딕" panose="020B0503020000020004" pitchFamily="50" charset="-127"/>
              </a:rPr>
              <a:t> 이동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0">
              <a:buClr>
                <a:srgbClr val="000000"/>
              </a:buClr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일반회원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66C2D02-7481-4F66-9C82-7480197B6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64895"/>
              </p:ext>
            </p:extLst>
          </p:nvPr>
        </p:nvGraphicFramePr>
        <p:xfrm>
          <a:off x="2312824" y="2710241"/>
          <a:ext cx="5147801" cy="2337838"/>
        </p:xfrm>
        <a:graphic>
          <a:graphicData uri="http://schemas.openxmlformats.org/drawingml/2006/table">
            <a:tbl>
              <a:tblPr/>
              <a:tblGrid>
                <a:gridCol w="51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034">
                  <a:extLst>
                    <a:ext uri="{9D8B030D-6E8A-4147-A177-3AD203B41FA5}">
                      <a16:colId xmlns:a16="http://schemas.microsoft.com/office/drawing/2014/main" val="277952109"/>
                    </a:ext>
                  </a:extLst>
                </a:gridCol>
              </a:tblGrid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번호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게시글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내가 쓴 글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2021-07-08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내가 쓴 글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2021-07-09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Google Shape;442;gb53bec3b4f_0_6">
            <a:extLst>
              <a:ext uri="{FF2B5EF4-FFF2-40B4-BE49-F238E27FC236}">
                <a16:creationId xmlns:a16="http://schemas.microsoft.com/office/drawing/2014/main" id="{322A57AB-73F0-43FB-B420-7E42DD6597B1}"/>
              </a:ext>
            </a:extLst>
          </p:cNvPr>
          <p:cNvSpPr/>
          <p:nvPr/>
        </p:nvSpPr>
        <p:spPr>
          <a:xfrm>
            <a:off x="2195824" y="241355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42;gb53bec3b4f_0_6">
            <a:extLst>
              <a:ext uri="{FF2B5EF4-FFF2-40B4-BE49-F238E27FC236}">
                <a16:creationId xmlns:a16="http://schemas.microsoft.com/office/drawing/2014/main" id="{3D0886D8-30E3-4794-BFAB-55CFAE3BF056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23;gb53bec3b4f_0_6"/>
          <p:cNvSpPr txBox="1"/>
          <p:nvPr/>
        </p:nvSpPr>
        <p:spPr>
          <a:xfrm>
            <a:off x="4409801" y="907008"/>
            <a:ext cx="22157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마일리지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1000p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5" name="Google Shape;421;gb53bec3b4f_0_6"/>
          <p:cNvSpPr/>
          <p:nvPr/>
        </p:nvSpPr>
        <p:spPr>
          <a:xfrm>
            <a:off x="150825" y="2585849"/>
            <a:ext cx="1900500" cy="3439616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" name="Google Shape;424;gb53bec3b4f_0_6"/>
          <p:cNvSpPr txBox="1"/>
          <p:nvPr/>
        </p:nvSpPr>
        <p:spPr>
          <a:xfrm>
            <a:off x="271500" y="2609175"/>
            <a:ext cx="1699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쿠폰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cxnSp>
        <p:nvCxnSpPr>
          <p:cNvPr id="27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31;gb53bec3b4f_0_6">
            <a:extLst>
              <a:ext uri="{FF2B5EF4-FFF2-40B4-BE49-F238E27FC236}">
                <a16:creationId xmlns:a16="http://schemas.microsoft.com/office/drawing/2014/main" id="{7B054A0C-1030-4857-BA69-2784F815F4DE}"/>
              </a:ext>
            </a:extLst>
          </p:cNvPr>
          <p:cNvCxnSpPr>
            <a:cxnSpLocks/>
          </p:cNvCxnSpPr>
          <p:nvPr/>
        </p:nvCxnSpPr>
        <p:spPr>
          <a:xfrm>
            <a:off x="150650" y="42721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468172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145209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570986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직사각형 34"/>
          <p:cNvSpPr/>
          <p:nvPr/>
        </p:nvSpPr>
        <p:spPr>
          <a:xfrm>
            <a:off x="2958055" y="898171"/>
            <a:ext cx="580835" cy="673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68175" y="2584113"/>
            <a:ext cx="5277128" cy="256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0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일반회원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내가 쓴 글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78125" y="2172096"/>
            <a:ext cx="21279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회원유형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회원유형이 일반회원인 경우 나타나는 메뉴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endParaRPr lang="en-US" altLang="ko-KR" sz="1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 목록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해당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게시글로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이동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0">
              <a:buClr>
                <a:srgbClr val="000000"/>
              </a:buClr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일반회원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66C2D02-7481-4F66-9C82-7480197B6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89007"/>
              </p:ext>
            </p:extLst>
          </p:nvPr>
        </p:nvGraphicFramePr>
        <p:xfrm>
          <a:off x="2288325" y="2743863"/>
          <a:ext cx="4987500" cy="2337838"/>
        </p:xfrm>
        <a:graphic>
          <a:graphicData uri="http://schemas.openxmlformats.org/drawingml/2006/table">
            <a:tbl>
              <a:tblPr/>
              <a:tblGrid>
                <a:gridCol w="71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9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번호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 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내가 쓴 댓글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2021-07-08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내가 쓴 댓글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2021-07-09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Google Shape;442;gb53bec3b4f_0_6">
            <a:extLst>
              <a:ext uri="{FF2B5EF4-FFF2-40B4-BE49-F238E27FC236}">
                <a16:creationId xmlns:a16="http://schemas.microsoft.com/office/drawing/2014/main" id="{322A57AB-73F0-43FB-B420-7E42DD6597B1}"/>
              </a:ext>
            </a:extLst>
          </p:cNvPr>
          <p:cNvSpPr/>
          <p:nvPr/>
        </p:nvSpPr>
        <p:spPr>
          <a:xfrm>
            <a:off x="2217175" y="264141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42;gb53bec3b4f_0_6">
            <a:extLst>
              <a:ext uri="{FF2B5EF4-FFF2-40B4-BE49-F238E27FC236}">
                <a16:creationId xmlns:a16="http://schemas.microsoft.com/office/drawing/2014/main" id="{3D0886D8-30E3-4794-BFAB-55CFAE3BF056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23;gb53bec3b4f_0_6"/>
          <p:cNvSpPr txBox="1"/>
          <p:nvPr/>
        </p:nvSpPr>
        <p:spPr>
          <a:xfrm>
            <a:off x="4409801" y="907008"/>
            <a:ext cx="22157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마일리지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1000p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5" name="Google Shape;421;gb53bec3b4f_0_6"/>
          <p:cNvSpPr/>
          <p:nvPr/>
        </p:nvSpPr>
        <p:spPr>
          <a:xfrm>
            <a:off x="150825" y="2585849"/>
            <a:ext cx="1900500" cy="3439616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" name="Google Shape;424;gb53bec3b4f_0_6"/>
          <p:cNvSpPr txBox="1"/>
          <p:nvPr/>
        </p:nvSpPr>
        <p:spPr>
          <a:xfrm>
            <a:off x="271500" y="2609175"/>
            <a:ext cx="1699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쿠폰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cxnSp>
        <p:nvCxnSpPr>
          <p:cNvPr id="27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31;gb53bec3b4f_0_6">
            <a:extLst>
              <a:ext uri="{FF2B5EF4-FFF2-40B4-BE49-F238E27FC236}">
                <a16:creationId xmlns:a16="http://schemas.microsoft.com/office/drawing/2014/main" id="{7B054A0C-1030-4857-BA69-2784F815F4DE}"/>
              </a:ext>
            </a:extLst>
          </p:cNvPr>
          <p:cNvCxnSpPr>
            <a:cxnSpLocks/>
          </p:cNvCxnSpPr>
          <p:nvPr/>
        </p:nvCxnSpPr>
        <p:spPr>
          <a:xfrm>
            <a:off x="150650" y="42721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468172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145209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557098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직사각형 34"/>
          <p:cNvSpPr/>
          <p:nvPr/>
        </p:nvSpPr>
        <p:spPr>
          <a:xfrm>
            <a:off x="2912556" y="894363"/>
            <a:ext cx="681922" cy="658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88325" y="2743863"/>
            <a:ext cx="5012000" cy="2401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41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일반회원 </a:t>
            </a:r>
            <a:r>
              <a:rPr lang="en-US" altLang="ko-KR" dirty="0">
                <a:solidFill>
                  <a:srgbClr val="FFFFFF"/>
                </a:solidFill>
              </a:rPr>
              <a:t>&gt;</a:t>
            </a:r>
            <a:r>
              <a:rPr 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좋아요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87307" y="2317425"/>
            <a:ext cx="21279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회원유형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회원유형이 일반회원인 경우 나타나는 메뉴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endParaRPr lang="en-US" altLang="ko-KR" sz="1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 누른 게시글 목록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제목 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</a:t>
            </a: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해당 게시글로 이동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일반회원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AA48B3A-A1A8-469F-96B5-73D3946AA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7880"/>
              </p:ext>
            </p:extLst>
          </p:nvPr>
        </p:nvGraphicFramePr>
        <p:xfrm>
          <a:off x="2288325" y="2684131"/>
          <a:ext cx="4838602" cy="2337838"/>
        </p:xfrm>
        <a:graphic>
          <a:graphicData uri="http://schemas.openxmlformats.org/drawingml/2006/table">
            <a:tbl>
              <a:tblPr/>
              <a:tblGrid>
                <a:gridCol w="696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번호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게시글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벼룩시장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8" name="Google Shape;442;gb53bec3b4f_0_6">
            <a:extLst>
              <a:ext uri="{FF2B5EF4-FFF2-40B4-BE49-F238E27FC236}">
                <a16:creationId xmlns:a16="http://schemas.microsoft.com/office/drawing/2014/main" id="{C8D0E17A-0FC4-4F85-A03E-9E3A2E401641}"/>
              </a:ext>
            </a:extLst>
          </p:cNvPr>
          <p:cNvSpPr/>
          <p:nvPr/>
        </p:nvSpPr>
        <p:spPr>
          <a:xfrm>
            <a:off x="2217175" y="264141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42;gb53bec3b4f_0_6">
            <a:extLst>
              <a:ext uri="{FF2B5EF4-FFF2-40B4-BE49-F238E27FC236}">
                <a16:creationId xmlns:a16="http://schemas.microsoft.com/office/drawing/2014/main" id="{6F9D2E51-5777-4146-9E2A-86001850A25E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23;gb53bec3b4f_0_6"/>
          <p:cNvSpPr txBox="1"/>
          <p:nvPr/>
        </p:nvSpPr>
        <p:spPr>
          <a:xfrm>
            <a:off x="4409801" y="907008"/>
            <a:ext cx="22157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마일리지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1000p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3" name="Google Shape;421;gb53bec3b4f_0_6"/>
          <p:cNvSpPr/>
          <p:nvPr/>
        </p:nvSpPr>
        <p:spPr>
          <a:xfrm>
            <a:off x="150825" y="2585849"/>
            <a:ext cx="1900500" cy="3439616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4" name="Google Shape;424;gb53bec3b4f_0_6"/>
          <p:cNvSpPr txBox="1"/>
          <p:nvPr/>
        </p:nvSpPr>
        <p:spPr>
          <a:xfrm>
            <a:off x="271500" y="2609175"/>
            <a:ext cx="1699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쿠폰</a:t>
            </a: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cxnSp>
        <p:nvCxnSpPr>
          <p:cNvPr id="25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31;gb53bec3b4f_0_6">
            <a:extLst>
              <a:ext uri="{FF2B5EF4-FFF2-40B4-BE49-F238E27FC236}">
                <a16:creationId xmlns:a16="http://schemas.microsoft.com/office/drawing/2014/main" id="{7B054A0C-1030-4857-BA69-2784F815F4DE}"/>
              </a:ext>
            </a:extLst>
          </p:cNvPr>
          <p:cNvCxnSpPr>
            <a:cxnSpLocks/>
          </p:cNvCxnSpPr>
          <p:nvPr/>
        </p:nvCxnSpPr>
        <p:spPr>
          <a:xfrm>
            <a:off x="150650" y="42721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468172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145209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5570986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직사각형 32"/>
          <p:cNvSpPr/>
          <p:nvPr/>
        </p:nvSpPr>
        <p:spPr>
          <a:xfrm>
            <a:off x="3066744" y="1065703"/>
            <a:ext cx="461157" cy="395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39107" y="2564762"/>
            <a:ext cx="5061218" cy="2580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화면배치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1657032" y="1837579"/>
            <a:ext cx="18975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모바일(768px미만)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5915300" y="1634638"/>
            <a:ext cx="2034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데스크탑(1024px이상)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588314" y="2878865"/>
            <a:ext cx="2034900" cy="32280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1588314" y="3333538"/>
            <a:ext cx="2034900" cy="32280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GNB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588314" y="3788209"/>
            <a:ext cx="2034900" cy="32280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시설 카테고리</a:t>
            </a:r>
            <a:endParaRPr sz="15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588314" y="4242954"/>
            <a:ext cx="2034900" cy="32280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 </a:t>
            </a:r>
            <a:r>
              <a:rPr lang="ko-KR" altLang="en-US" sz="1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588314" y="4697625"/>
            <a:ext cx="2034900" cy="32280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33" y="2000038"/>
            <a:ext cx="5149935" cy="3788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회원 정보 수정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42062" y="1950505"/>
            <a:ext cx="2127900" cy="256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0">
              <a:buClr>
                <a:srgbClr val="000000"/>
              </a:buClr>
              <a:buSzPts val="1000"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</a:t>
            </a:r>
            <a:endParaRPr lang="en-US" altLang="ko-KR" sz="1200" noProof="0" dirty="0">
              <a:ea typeface="맑은 고딕" panose="020B0503020000020004" pitchFamily="50" charset="-127"/>
            </a:endParaRPr>
          </a:p>
          <a:p>
            <a:pPr latinLnBrk="0">
              <a:buClr>
                <a:srgbClr val="000000"/>
              </a:buClr>
              <a:buSzPts val="1000"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 확인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비밀번호 입력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[3]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확인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화면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PW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가 일치하지 않는 경우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비밀번호가 일치하지 않습니다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 </a:t>
            </a: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메세지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PW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가 일치하는 경우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탈퇴하시겠습니까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? &gt;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출력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7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</a:t>
            </a:r>
            <a:endParaRPr kumimoji="0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0" name="Google Shape;442;gb53bec3b4f_0_6">
            <a:extLst>
              <a:ext uri="{FF2B5EF4-FFF2-40B4-BE49-F238E27FC236}">
                <a16:creationId xmlns:a16="http://schemas.microsoft.com/office/drawing/2014/main" id="{63B8A2DA-E895-4ACB-BA88-ABF09DEA1671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631;gc98feda61e_3_90">
            <a:extLst>
              <a:ext uri="{FF2B5EF4-FFF2-40B4-BE49-F238E27FC236}">
                <a16:creationId xmlns:a16="http://schemas.microsoft.com/office/drawing/2014/main" id="{D0622305-1838-4D75-81EE-127729C7892F}"/>
              </a:ext>
            </a:extLst>
          </p:cNvPr>
          <p:cNvSpPr txBox="1"/>
          <p:nvPr/>
        </p:nvSpPr>
        <p:spPr>
          <a:xfrm>
            <a:off x="2447550" y="3290768"/>
            <a:ext cx="47061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비밀번호 재확인</a:t>
            </a:r>
            <a:endParaRPr lang="en-US" altLang="ko-KR"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비밀번호를 다시 한번 확인해주세요</a:t>
            </a:r>
            <a:r>
              <a:rPr lang="en-US" altLang="ko-KR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  <p:sp>
        <p:nvSpPr>
          <p:cNvPr id="45" name="Google Shape;632;gc98feda61e_3_90">
            <a:extLst>
              <a:ext uri="{FF2B5EF4-FFF2-40B4-BE49-F238E27FC236}">
                <a16:creationId xmlns:a16="http://schemas.microsoft.com/office/drawing/2014/main" id="{FC5F71E5-E05A-44D5-B4DD-3A7BF9E3F227}"/>
              </a:ext>
            </a:extLst>
          </p:cNvPr>
          <p:cNvSpPr/>
          <p:nvPr/>
        </p:nvSpPr>
        <p:spPr>
          <a:xfrm>
            <a:off x="3362700" y="4216841"/>
            <a:ext cx="28758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 확인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" name="Google Shape;635;gc98feda61e_3_90">
            <a:extLst>
              <a:ext uri="{FF2B5EF4-FFF2-40B4-BE49-F238E27FC236}">
                <a16:creationId xmlns:a16="http://schemas.microsoft.com/office/drawing/2014/main" id="{46957CD5-8495-4BFF-A58E-6D1182ED3D3D}"/>
              </a:ext>
            </a:extLst>
          </p:cNvPr>
          <p:cNvSpPr/>
          <p:nvPr/>
        </p:nvSpPr>
        <p:spPr>
          <a:xfrm>
            <a:off x="3057572" y="424924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633;gc98feda61e_3_90">
            <a:extLst>
              <a:ext uri="{FF2B5EF4-FFF2-40B4-BE49-F238E27FC236}">
                <a16:creationId xmlns:a16="http://schemas.microsoft.com/office/drawing/2014/main" id="{0BED3556-5900-4C8E-A087-71F36E7D3D38}"/>
              </a:ext>
            </a:extLst>
          </p:cNvPr>
          <p:cNvSpPr/>
          <p:nvPr/>
        </p:nvSpPr>
        <p:spPr>
          <a:xfrm>
            <a:off x="4252500" y="4787872"/>
            <a:ext cx="1096200" cy="315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확인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1" name="Google Shape;636;gc98feda61e_3_90">
            <a:extLst>
              <a:ext uri="{FF2B5EF4-FFF2-40B4-BE49-F238E27FC236}">
                <a16:creationId xmlns:a16="http://schemas.microsoft.com/office/drawing/2014/main" id="{CA73E774-4971-4783-9203-3B147C3E385E}"/>
              </a:ext>
            </a:extLst>
          </p:cNvPr>
          <p:cNvSpPr/>
          <p:nvPr/>
        </p:nvSpPr>
        <p:spPr>
          <a:xfrm>
            <a:off x="4054951" y="475124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3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23;gb53bec3b4f_0_6"/>
          <p:cNvSpPr txBox="1"/>
          <p:nvPr/>
        </p:nvSpPr>
        <p:spPr>
          <a:xfrm>
            <a:off x="4409801" y="907008"/>
            <a:ext cx="22157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마일리지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1000p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" name="Google Shape;421;gb53bec3b4f_0_6"/>
          <p:cNvSpPr/>
          <p:nvPr/>
        </p:nvSpPr>
        <p:spPr>
          <a:xfrm>
            <a:off x="150825" y="2585849"/>
            <a:ext cx="1900500" cy="3439616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" name="Google Shape;424;gb53bec3b4f_0_6"/>
          <p:cNvSpPr txBox="1"/>
          <p:nvPr/>
        </p:nvSpPr>
        <p:spPr>
          <a:xfrm>
            <a:off x="271500" y="2609175"/>
            <a:ext cx="1699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쿠폰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cxnSp>
        <p:nvCxnSpPr>
          <p:cNvPr id="28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31;gb53bec3b4f_0_6">
            <a:extLst>
              <a:ext uri="{FF2B5EF4-FFF2-40B4-BE49-F238E27FC236}">
                <a16:creationId xmlns:a16="http://schemas.microsoft.com/office/drawing/2014/main" id="{7B054A0C-1030-4857-BA69-2784F815F4DE}"/>
              </a:ext>
            </a:extLst>
          </p:cNvPr>
          <p:cNvCxnSpPr>
            <a:cxnSpLocks/>
          </p:cNvCxnSpPr>
          <p:nvPr/>
        </p:nvCxnSpPr>
        <p:spPr>
          <a:xfrm>
            <a:off x="150650" y="42721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468172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145209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570986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2312825" y="3983235"/>
            <a:ext cx="4987500" cy="1235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7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일반회원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회원 정보 수정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78125" y="323750"/>
            <a:ext cx="2127900" cy="66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 불가능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)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일반회원 전용 양식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endParaRPr lang="en-US" altLang="ko-KR" sz="1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 이미지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 가능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1651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아이디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 불가능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아이디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kumimoji="0" lang="en-US" altLang="ko-KR" sz="1000" b="0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test@test.com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)</a:t>
            </a:r>
          </a:p>
          <a:p>
            <a:pPr marL="45720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ko-KR" altLang="en-US" sz="1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 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신원 확인을 위한 비밀 번호 입력 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 비밀번호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새 비밀번호와 새 비밀번호 확인의 값이 다른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동일한 비밀번호를 입력해주세요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비밀번호와 새 비밀번호가 같은 경우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비밀번호와 다르게 입력해주세요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닉네임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닉네임 값이 중복인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사용중인 닉네임입니다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닉네임 값이 없는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필수 정보입니다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[7]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전화번호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010-0000-0000</a:t>
            </a: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전화번호 값이 없는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필수 정보입니다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8" name="Google Shape;428;gb53bec3b4f_0_6"/>
          <p:cNvSpPr txBox="1"/>
          <p:nvPr/>
        </p:nvSpPr>
        <p:spPr>
          <a:xfrm>
            <a:off x="2305550" y="2545313"/>
            <a:ext cx="50223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>
                  <a:noFill/>
                </a:u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아이디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9" name="Google Shape;429;gb53bec3b4f_0_6"/>
          <p:cNvSpPr txBox="1"/>
          <p:nvPr/>
        </p:nvSpPr>
        <p:spPr>
          <a:xfrm>
            <a:off x="2305550" y="327862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0" name="Google Shape;430;gb53bec3b4f_0_6"/>
          <p:cNvSpPr/>
          <p:nvPr/>
        </p:nvSpPr>
        <p:spPr>
          <a:xfrm>
            <a:off x="2389426" y="357230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비밀번호를 입력 해주세요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gb53bec3b4f_0_6"/>
          <p:cNvSpPr txBox="1"/>
          <p:nvPr/>
        </p:nvSpPr>
        <p:spPr>
          <a:xfrm>
            <a:off x="2389425" y="514692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닉네임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3" name="Google Shape;433;gb53bec3b4f_0_6"/>
          <p:cNvSpPr/>
          <p:nvPr/>
        </p:nvSpPr>
        <p:spPr>
          <a:xfrm>
            <a:off x="2417211" y="5429402"/>
            <a:ext cx="2496125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4" name="Google Shape;434;gb53bec3b4f_0_6"/>
          <p:cNvSpPr txBox="1"/>
          <p:nvPr/>
        </p:nvSpPr>
        <p:spPr>
          <a:xfrm>
            <a:off x="2389425" y="5790791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전화번호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5" name="Google Shape;435;gb53bec3b4f_0_6"/>
          <p:cNvSpPr/>
          <p:nvPr/>
        </p:nvSpPr>
        <p:spPr>
          <a:xfrm>
            <a:off x="2417211" y="6084464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010-0000-0000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1" name="Google Shape;441;gb53bec3b4f_0_6"/>
          <p:cNvSpPr/>
          <p:nvPr/>
        </p:nvSpPr>
        <p:spPr>
          <a:xfrm>
            <a:off x="2046814" y="323713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b53bec3b4f_0_6"/>
          <p:cNvSpPr/>
          <p:nvPr/>
        </p:nvSpPr>
        <p:spPr>
          <a:xfrm>
            <a:off x="2071549" y="26155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b53bec3b4f_0_6"/>
          <p:cNvSpPr/>
          <p:nvPr/>
        </p:nvSpPr>
        <p:spPr>
          <a:xfrm>
            <a:off x="2061400" y="518525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6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b53bec3b4f_0_6"/>
          <p:cNvSpPr/>
          <p:nvPr/>
        </p:nvSpPr>
        <p:spPr>
          <a:xfrm>
            <a:off x="2072097" y="5844140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7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4" y="567948"/>
            <a:ext cx="7149501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일반회원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" name="Google Shape;429;gb53bec3b4f_0_6">
            <a:extLst>
              <a:ext uri="{FF2B5EF4-FFF2-40B4-BE49-F238E27FC236}">
                <a16:creationId xmlns:a16="http://schemas.microsoft.com/office/drawing/2014/main" id="{A5767EE4-F321-48AA-95B6-CBA85064C2A0}"/>
              </a:ext>
            </a:extLst>
          </p:cNvPr>
          <p:cNvSpPr txBox="1"/>
          <p:nvPr/>
        </p:nvSpPr>
        <p:spPr>
          <a:xfrm>
            <a:off x="2305550" y="390727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새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" name="Google Shape;430;gb53bec3b4f_0_6">
            <a:extLst>
              <a:ext uri="{FF2B5EF4-FFF2-40B4-BE49-F238E27FC236}">
                <a16:creationId xmlns:a16="http://schemas.microsoft.com/office/drawing/2014/main" id="{D99AEE0F-7420-415E-9BA3-201091B245FA}"/>
              </a:ext>
            </a:extLst>
          </p:cNvPr>
          <p:cNvSpPr/>
          <p:nvPr/>
        </p:nvSpPr>
        <p:spPr>
          <a:xfrm>
            <a:off x="2389426" y="420095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41;gb53bec3b4f_0_6">
            <a:extLst>
              <a:ext uri="{FF2B5EF4-FFF2-40B4-BE49-F238E27FC236}">
                <a16:creationId xmlns:a16="http://schemas.microsoft.com/office/drawing/2014/main" id="{A632C0D5-D47B-4776-8B51-1B882E30BF16}"/>
              </a:ext>
            </a:extLst>
          </p:cNvPr>
          <p:cNvSpPr/>
          <p:nvPr/>
        </p:nvSpPr>
        <p:spPr>
          <a:xfrm>
            <a:off x="2046814" y="386578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29;gb53bec3b4f_0_6">
            <a:extLst>
              <a:ext uri="{FF2B5EF4-FFF2-40B4-BE49-F238E27FC236}">
                <a16:creationId xmlns:a16="http://schemas.microsoft.com/office/drawing/2014/main" id="{D05061CB-BD90-4D9D-8667-483D1B3C0FF8}"/>
              </a:ext>
            </a:extLst>
          </p:cNvPr>
          <p:cNvSpPr txBox="1"/>
          <p:nvPr/>
        </p:nvSpPr>
        <p:spPr>
          <a:xfrm>
            <a:off x="2305550" y="449782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새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 확인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3" name="Google Shape;430;gb53bec3b4f_0_6">
            <a:extLst>
              <a:ext uri="{FF2B5EF4-FFF2-40B4-BE49-F238E27FC236}">
                <a16:creationId xmlns:a16="http://schemas.microsoft.com/office/drawing/2014/main" id="{3718576A-C238-443D-B08A-3484F7B00370}"/>
              </a:ext>
            </a:extLst>
          </p:cNvPr>
          <p:cNvSpPr/>
          <p:nvPr/>
        </p:nvSpPr>
        <p:spPr>
          <a:xfrm>
            <a:off x="2389426" y="479150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430;gb53bec3b4f_0_6">
            <a:extLst>
              <a:ext uri="{FF2B5EF4-FFF2-40B4-BE49-F238E27FC236}">
                <a16:creationId xmlns:a16="http://schemas.microsoft.com/office/drawing/2014/main" id="{B3781C54-DC23-490B-8FA0-E8E6D682135D}"/>
              </a:ext>
            </a:extLst>
          </p:cNvPr>
          <p:cNvSpPr/>
          <p:nvPr/>
        </p:nvSpPr>
        <p:spPr>
          <a:xfrm>
            <a:off x="2409825" y="2914658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test@test.com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8" name="Google Shape;442;gb53bec3b4f_0_6">
            <a:extLst>
              <a:ext uri="{FF2B5EF4-FFF2-40B4-BE49-F238E27FC236}">
                <a16:creationId xmlns:a16="http://schemas.microsoft.com/office/drawing/2014/main" id="{A841DDCD-51B9-4B23-AE67-AEC8537B433B}"/>
              </a:ext>
            </a:extLst>
          </p:cNvPr>
          <p:cNvSpPr/>
          <p:nvPr/>
        </p:nvSpPr>
        <p:spPr>
          <a:xfrm>
            <a:off x="1466250" y="163428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442;gb53bec3b4f_0_6">
            <a:extLst>
              <a:ext uri="{FF2B5EF4-FFF2-40B4-BE49-F238E27FC236}">
                <a16:creationId xmlns:a16="http://schemas.microsoft.com/office/drawing/2014/main" id="{63B8A2DA-E895-4ACB-BA88-ABF09DEA1671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3;gb53bec3b4f_0_6"/>
          <p:cNvSpPr txBox="1"/>
          <p:nvPr/>
        </p:nvSpPr>
        <p:spPr>
          <a:xfrm>
            <a:off x="4409801" y="907008"/>
            <a:ext cx="22157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마일리지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1000p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" name="Google Shape;421;gb53bec3b4f_0_6"/>
          <p:cNvSpPr/>
          <p:nvPr/>
        </p:nvSpPr>
        <p:spPr>
          <a:xfrm>
            <a:off x="150825" y="2585849"/>
            <a:ext cx="1900500" cy="3439616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24;gb53bec3b4f_0_6"/>
          <p:cNvSpPr txBox="1"/>
          <p:nvPr/>
        </p:nvSpPr>
        <p:spPr>
          <a:xfrm>
            <a:off x="271500" y="2609175"/>
            <a:ext cx="1699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쿠폰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cxnSp>
        <p:nvCxnSpPr>
          <p:cNvPr id="49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431;gb53bec3b4f_0_6">
            <a:extLst>
              <a:ext uri="{FF2B5EF4-FFF2-40B4-BE49-F238E27FC236}">
                <a16:creationId xmlns:a16="http://schemas.microsoft.com/office/drawing/2014/main" id="{7B054A0C-1030-4857-BA69-2784F815F4DE}"/>
              </a:ext>
            </a:extLst>
          </p:cNvPr>
          <p:cNvCxnSpPr>
            <a:cxnSpLocks/>
          </p:cNvCxnSpPr>
          <p:nvPr/>
        </p:nvCxnSpPr>
        <p:spPr>
          <a:xfrm>
            <a:off x="150650" y="42721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468172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145209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5570986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449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일반회원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회원 정보 수정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78125" y="323750"/>
            <a:ext cx="2127900" cy="52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[8]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성별</a:t>
            </a:r>
            <a:r>
              <a:rPr lang="en-US" altLang="ko-KR" sz="1000" b="1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(</a:t>
            </a:r>
            <a:r>
              <a:rPr lang="ko-KR" altLang="en-US" sz="1000" b="1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수정불가</a:t>
            </a:r>
            <a:r>
              <a:rPr lang="en-US" altLang="ko-KR" sz="1000" b="1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성별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[9]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 값이 없는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필수 정보입니다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[9-1]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 검색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05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Malgun Gothic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클릭 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주소 검색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검색 결과를 주소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상세주소에 자동 기입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05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Malgun Gothic"/>
              <a:buChar char="-"/>
              <a:tabLst/>
              <a:defRPr/>
            </a:pPr>
            <a:endParaRPr lang="en-US" sz="10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algun Gothic"/>
                <a:cs typeface="Malgun Gothic"/>
                <a:sym typeface="Malgun Gothic"/>
              </a:rPr>
              <a:t>[10</a:t>
            </a:r>
            <a:r>
              <a:rPr lang="en-US" altLang="ko-KR" sz="1000" b="1" kern="0" dirty="0">
                <a:solidFill>
                  <a:srgbClr val="000000"/>
                </a:solidFill>
                <a:latin typeface="+mj-lt"/>
                <a:ea typeface="Malgun Gothic"/>
                <a:cs typeface="Malgun Gothic"/>
                <a:sym typeface="Malgun Gothic"/>
              </a:rPr>
              <a:t>]</a:t>
            </a:r>
            <a:r>
              <a:rPr lang="en-US" altLang="ko-KR" sz="10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달력 아이콘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날짜 선택 가능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생년월일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값이 없는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필수 정보입니다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메세지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출력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algun Gothic"/>
                <a:cs typeface="Malgun Gothic"/>
                <a:sym typeface="Malgun Gothic"/>
              </a:rPr>
              <a:t>[11</a:t>
            </a:r>
            <a:r>
              <a:rPr lang="en-US" altLang="ko-KR" sz="1000" b="1" kern="0" dirty="0">
                <a:solidFill>
                  <a:srgbClr val="000000"/>
                </a:solidFill>
                <a:latin typeface="+mj-lt"/>
                <a:ea typeface="Malgun Gothic"/>
                <a:cs typeface="Malgun Gothic"/>
                <a:sym typeface="Malgun Gothic"/>
              </a:rPr>
              <a:t>]</a:t>
            </a:r>
            <a:r>
              <a:rPr lang="en-US" altLang="ko-KR" sz="10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키우는 동물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292100" latinLnBrk="0">
              <a:buClr>
                <a:srgbClr val="000000"/>
              </a:buClr>
              <a:buSzPts val="1000"/>
              <a:buFont typeface="Arial"/>
              <a:buChar char="-"/>
            </a:pPr>
            <a:r>
              <a:rPr lang="ko-KR" altLang="en-US" sz="1000" kern="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정보 </a:t>
            </a:r>
            <a:r>
              <a:rPr lang="ko-KR" altLang="en-US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아님</a:t>
            </a:r>
            <a:endParaRPr lang="en-US" altLang="ko-KR" sz="10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92100" latinLnBrk="0">
              <a:buClr>
                <a:srgbClr val="000000"/>
              </a:buClr>
              <a:buSzPts val="1000"/>
              <a:buFont typeface="Arial"/>
              <a:buChar char="-"/>
            </a:pPr>
            <a:r>
              <a:rPr lang="en-US" altLang="ko-KR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버튼으로 키우는 동물 복수 입력 가능</a:t>
            </a:r>
            <a:endParaRPr lang="en-US" sz="10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0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[12]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회원정보수정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＊화면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회원정보 수정 후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회원정보 수정이 완료되었습니다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메시지 출력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＊서버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수정한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입력 값으로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DB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수정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411712"/>
            <a:ext cx="5548200" cy="398076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8" name="Google Shape;428;gb53bec3b4f_0_6"/>
          <p:cNvSpPr txBox="1"/>
          <p:nvPr/>
        </p:nvSpPr>
        <p:spPr>
          <a:xfrm>
            <a:off x="2305550" y="411713"/>
            <a:ext cx="50223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>
                  <a:noFill/>
                </a:u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성별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1" name="Google Shape;441;gb53bec3b4f_0_6"/>
          <p:cNvSpPr/>
          <p:nvPr/>
        </p:nvSpPr>
        <p:spPr>
          <a:xfrm>
            <a:off x="2046814" y="110353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9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b53bec3b4f_0_6"/>
          <p:cNvSpPr/>
          <p:nvPr/>
        </p:nvSpPr>
        <p:spPr>
          <a:xfrm>
            <a:off x="2071549" y="4819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29;gb53bec3b4f_0_6">
            <a:extLst>
              <a:ext uri="{FF2B5EF4-FFF2-40B4-BE49-F238E27FC236}">
                <a16:creationId xmlns:a16="http://schemas.microsoft.com/office/drawing/2014/main" id="{A5767EE4-F321-48AA-95B6-CBA85064C2A0}"/>
              </a:ext>
            </a:extLst>
          </p:cNvPr>
          <p:cNvSpPr txBox="1"/>
          <p:nvPr/>
        </p:nvSpPr>
        <p:spPr>
          <a:xfrm>
            <a:off x="2305550" y="177367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생년월일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" name="Google Shape;430;gb53bec3b4f_0_6">
            <a:extLst>
              <a:ext uri="{FF2B5EF4-FFF2-40B4-BE49-F238E27FC236}">
                <a16:creationId xmlns:a16="http://schemas.microsoft.com/office/drawing/2014/main" id="{D99AEE0F-7420-415E-9BA3-201091B245FA}"/>
              </a:ext>
            </a:extLst>
          </p:cNvPr>
          <p:cNvSpPr/>
          <p:nvPr/>
        </p:nvSpPr>
        <p:spPr>
          <a:xfrm>
            <a:off x="2389426" y="206735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2" name="Google Shape;429;gb53bec3b4f_0_6">
            <a:extLst>
              <a:ext uri="{FF2B5EF4-FFF2-40B4-BE49-F238E27FC236}">
                <a16:creationId xmlns:a16="http://schemas.microsoft.com/office/drawing/2014/main" id="{D05061CB-BD90-4D9D-8667-483D1B3C0FF8}"/>
              </a:ext>
            </a:extLst>
          </p:cNvPr>
          <p:cNvSpPr txBox="1"/>
          <p:nvPr/>
        </p:nvSpPr>
        <p:spPr>
          <a:xfrm>
            <a:off x="2305550" y="2392802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키우는 동물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3" name="Google Shape;430;gb53bec3b4f_0_6">
            <a:extLst>
              <a:ext uri="{FF2B5EF4-FFF2-40B4-BE49-F238E27FC236}">
                <a16:creationId xmlns:a16="http://schemas.microsoft.com/office/drawing/2014/main" id="{3718576A-C238-443D-B08A-3484F7B00370}"/>
              </a:ext>
            </a:extLst>
          </p:cNvPr>
          <p:cNvSpPr/>
          <p:nvPr/>
        </p:nvSpPr>
        <p:spPr>
          <a:xfrm>
            <a:off x="2389426" y="2686475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" name="Google Shape;440;gb53bec3b4f_0_6">
            <a:extLst>
              <a:ext uri="{FF2B5EF4-FFF2-40B4-BE49-F238E27FC236}">
                <a16:creationId xmlns:a16="http://schemas.microsoft.com/office/drawing/2014/main" id="{E16CAD4E-5AC6-420D-882E-19B092E5BE99}"/>
              </a:ext>
            </a:extLst>
          </p:cNvPr>
          <p:cNvSpPr/>
          <p:nvPr/>
        </p:nvSpPr>
        <p:spPr>
          <a:xfrm>
            <a:off x="2376626" y="3316928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회원정보수정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47;gb53bec3b4f_0_6">
            <a:extLst>
              <a:ext uri="{FF2B5EF4-FFF2-40B4-BE49-F238E27FC236}">
                <a16:creationId xmlns:a16="http://schemas.microsoft.com/office/drawing/2014/main" id="{2C863FED-4403-496A-A037-2CDBE02C6E4E}"/>
              </a:ext>
            </a:extLst>
          </p:cNvPr>
          <p:cNvSpPr/>
          <p:nvPr/>
        </p:nvSpPr>
        <p:spPr>
          <a:xfrm>
            <a:off x="2135500" y="3233110"/>
            <a:ext cx="30547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36;gb53bec3b4f_0_6">
            <a:extLst>
              <a:ext uri="{FF2B5EF4-FFF2-40B4-BE49-F238E27FC236}">
                <a16:creationId xmlns:a16="http://schemas.microsoft.com/office/drawing/2014/main" id="{5E16753B-916C-4380-A17D-D079486E4853}"/>
              </a:ext>
            </a:extLst>
          </p:cNvPr>
          <p:cNvSpPr txBox="1"/>
          <p:nvPr/>
        </p:nvSpPr>
        <p:spPr>
          <a:xfrm>
            <a:off x="2389425" y="1137126"/>
            <a:ext cx="6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437;gb53bec3b4f_0_6">
            <a:extLst>
              <a:ext uri="{FF2B5EF4-FFF2-40B4-BE49-F238E27FC236}">
                <a16:creationId xmlns:a16="http://schemas.microsoft.com/office/drawing/2014/main" id="{3CCB31C7-2DB7-4372-962A-097279A54DA0}"/>
              </a:ext>
            </a:extLst>
          </p:cNvPr>
          <p:cNvSpPr/>
          <p:nvPr/>
        </p:nvSpPr>
        <p:spPr>
          <a:xfrm>
            <a:off x="2417211" y="1430801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6" name="Google Shape;438;gb53bec3b4f_0_6">
            <a:extLst>
              <a:ext uri="{FF2B5EF4-FFF2-40B4-BE49-F238E27FC236}">
                <a16:creationId xmlns:a16="http://schemas.microsoft.com/office/drawing/2014/main" id="{8A12CA10-95F3-4811-93A6-8164B5A5EB86}"/>
              </a:ext>
            </a:extLst>
          </p:cNvPr>
          <p:cNvSpPr/>
          <p:nvPr/>
        </p:nvSpPr>
        <p:spPr>
          <a:xfrm>
            <a:off x="4981189" y="1430801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상세주소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39;gb53bec3b4f_0_6">
            <a:extLst>
              <a:ext uri="{FF2B5EF4-FFF2-40B4-BE49-F238E27FC236}">
                <a16:creationId xmlns:a16="http://schemas.microsoft.com/office/drawing/2014/main" id="{E7E84F59-0ED9-4628-9820-922D129A49D6}"/>
              </a:ext>
            </a:extLst>
          </p:cNvPr>
          <p:cNvSpPr/>
          <p:nvPr/>
        </p:nvSpPr>
        <p:spPr>
          <a:xfrm>
            <a:off x="2906100" y="1199459"/>
            <a:ext cx="814500" cy="201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 검색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9" name="Google Shape;446;gb53bec3b4f_0_6">
            <a:extLst>
              <a:ext uri="{FF2B5EF4-FFF2-40B4-BE49-F238E27FC236}">
                <a16:creationId xmlns:a16="http://schemas.microsoft.com/office/drawing/2014/main" id="{B9C52CCE-610C-4F24-ABBC-C5A6DA6EF119}"/>
              </a:ext>
            </a:extLst>
          </p:cNvPr>
          <p:cNvSpPr/>
          <p:nvPr/>
        </p:nvSpPr>
        <p:spPr>
          <a:xfrm>
            <a:off x="3655651" y="1197126"/>
            <a:ext cx="4167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9-1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255C35-7442-48AC-A69B-19173930FD62}"/>
              </a:ext>
            </a:extLst>
          </p:cNvPr>
          <p:cNvSpPr/>
          <p:nvPr/>
        </p:nvSpPr>
        <p:spPr>
          <a:xfrm>
            <a:off x="2814440" y="849198"/>
            <a:ext cx="183319" cy="183319"/>
          </a:xfrm>
          <a:prstGeom prst="ellipse">
            <a:avLst/>
          </a:prstGeom>
          <a:noFill/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Google Shape;436;gb53bec3b4f_0_6">
            <a:extLst>
              <a:ext uri="{FF2B5EF4-FFF2-40B4-BE49-F238E27FC236}">
                <a16:creationId xmlns:a16="http://schemas.microsoft.com/office/drawing/2014/main" id="{6196A07B-5CCA-4D12-B319-71C044774C20}"/>
              </a:ext>
            </a:extLst>
          </p:cNvPr>
          <p:cNvSpPr txBox="1"/>
          <p:nvPr/>
        </p:nvSpPr>
        <p:spPr>
          <a:xfrm>
            <a:off x="2997759" y="765210"/>
            <a:ext cx="50889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남자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52C45F8-D341-48A2-B04B-B50B67C8E97E}"/>
              </a:ext>
            </a:extLst>
          </p:cNvPr>
          <p:cNvSpPr/>
          <p:nvPr/>
        </p:nvSpPr>
        <p:spPr>
          <a:xfrm>
            <a:off x="3785990" y="849198"/>
            <a:ext cx="183319" cy="183319"/>
          </a:xfrm>
          <a:prstGeom prst="ellipse">
            <a:avLst/>
          </a:prstGeom>
          <a:noFill/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436;gb53bec3b4f_0_6">
            <a:extLst>
              <a:ext uri="{FF2B5EF4-FFF2-40B4-BE49-F238E27FC236}">
                <a16:creationId xmlns:a16="http://schemas.microsoft.com/office/drawing/2014/main" id="{2140F4CC-30A2-41B6-B573-042E272655F0}"/>
              </a:ext>
            </a:extLst>
          </p:cNvPr>
          <p:cNvSpPr txBox="1"/>
          <p:nvPr/>
        </p:nvSpPr>
        <p:spPr>
          <a:xfrm>
            <a:off x="3969309" y="765210"/>
            <a:ext cx="50889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여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자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48E83E8-65AA-4CFD-989F-0A561EE37556}"/>
              </a:ext>
            </a:extLst>
          </p:cNvPr>
          <p:cNvSpPr/>
          <p:nvPr/>
        </p:nvSpPr>
        <p:spPr>
          <a:xfrm>
            <a:off x="2852541" y="887299"/>
            <a:ext cx="105886" cy="1058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754658-FCFC-43A9-93B7-2648322AAF1A}"/>
              </a:ext>
            </a:extLst>
          </p:cNvPr>
          <p:cNvSpPr/>
          <p:nvPr/>
        </p:nvSpPr>
        <p:spPr>
          <a:xfrm>
            <a:off x="3824091" y="887299"/>
            <a:ext cx="105886" cy="1058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51CE8-C280-4B8A-946E-98AA5374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00" y="2125302"/>
            <a:ext cx="219164" cy="209635"/>
          </a:xfrm>
          <a:prstGeom prst="rect">
            <a:avLst/>
          </a:prstGeom>
        </p:spPr>
      </p:pic>
      <p:sp>
        <p:nvSpPr>
          <p:cNvPr id="76" name="Google Shape;447;gb53bec3b4f_0_6">
            <a:extLst>
              <a:ext uri="{FF2B5EF4-FFF2-40B4-BE49-F238E27FC236}">
                <a16:creationId xmlns:a16="http://schemas.microsoft.com/office/drawing/2014/main" id="{65DA0065-7EF0-433D-883C-12D60DE60827}"/>
              </a:ext>
            </a:extLst>
          </p:cNvPr>
          <p:cNvSpPr/>
          <p:nvPr/>
        </p:nvSpPr>
        <p:spPr>
          <a:xfrm>
            <a:off x="2070349" y="2389300"/>
            <a:ext cx="30547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447;gb53bec3b4f_0_6">
            <a:extLst>
              <a:ext uri="{FF2B5EF4-FFF2-40B4-BE49-F238E27FC236}">
                <a16:creationId xmlns:a16="http://schemas.microsoft.com/office/drawing/2014/main" id="{5FE8E821-A314-4D34-9AD3-C2DA617EC3C9}"/>
              </a:ext>
            </a:extLst>
          </p:cNvPr>
          <p:cNvSpPr/>
          <p:nvPr/>
        </p:nvSpPr>
        <p:spPr>
          <a:xfrm>
            <a:off x="2046814" y="1797678"/>
            <a:ext cx="30547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10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1189" y="2756354"/>
            <a:ext cx="201966" cy="1724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21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회원 탈퇴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87307" y="1525471"/>
            <a:ext cx="21279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0">
              <a:buClr>
                <a:srgbClr val="000000"/>
              </a:buClr>
              <a:buSzPts val="1000"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비밀번호 입력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비밀번호 입력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[3]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탈퇴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화면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PW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가 일치하지 않는 경우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비밀번호가 일치하지 않습니다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 </a:t>
            </a: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메세지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PW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가 일치하는 경우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탈퇴하시겠습니까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? &gt;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출력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서버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DB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에서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PW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가 일치하는지 조회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탈퇴가 완료되었습니다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메시지 출력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즐겨찾기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DB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에서 해당 회원 즐겨찾기 내용 삭제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7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</a:t>
            </a:r>
            <a:endParaRPr kumimoji="0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0" name="Google Shape;442;gb53bec3b4f_0_6">
            <a:extLst>
              <a:ext uri="{FF2B5EF4-FFF2-40B4-BE49-F238E27FC236}">
                <a16:creationId xmlns:a16="http://schemas.microsoft.com/office/drawing/2014/main" id="{63B8A2DA-E895-4ACB-BA88-ABF09DEA1671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631;gc98feda61e_3_90">
            <a:extLst>
              <a:ext uri="{FF2B5EF4-FFF2-40B4-BE49-F238E27FC236}">
                <a16:creationId xmlns:a16="http://schemas.microsoft.com/office/drawing/2014/main" id="{D0622305-1838-4D75-81EE-127729C7892F}"/>
              </a:ext>
            </a:extLst>
          </p:cNvPr>
          <p:cNvSpPr txBox="1"/>
          <p:nvPr/>
        </p:nvSpPr>
        <p:spPr>
          <a:xfrm>
            <a:off x="2447550" y="2678027"/>
            <a:ext cx="47061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 </a:t>
            </a:r>
            <a:r>
              <a:rPr lang="ko-KR" altLang="en-US" sz="11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탈퇴시</a:t>
            </a:r>
            <a:endParaRPr lang="en-US" altLang="ko-KR"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6000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6000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 </a:t>
            </a:r>
            <a:r>
              <a:rPr lang="ko-KR" alt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일반회원 </a:t>
            </a:r>
            <a:r>
              <a:rPr lang="en-US" altLang="ko-KR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r>
              <a:rPr lang="ko-KR" alt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작성한 리뷰 및 게시글은 삭제되지 않습니다</a:t>
            </a:r>
            <a:r>
              <a:rPr lang="en-US" altLang="ko-KR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36000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2.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특수회원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: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업체정보가 삭제됩니다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.</a:t>
            </a:r>
          </a:p>
          <a:p>
            <a:pPr marL="36000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6000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계속하시려면 비밀번호 재입력후 탈퇴버튼을 눌러주세요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" name="Google Shape;632;gc98feda61e_3_90">
            <a:extLst>
              <a:ext uri="{FF2B5EF4-FFF2-40B4-BE49-F238E27FC236}">
                <a16:creationId xmlns:a16="http://schemas.microsoft.com/office/drawing/2014/main" id="{FC5F71E5-E05A-44D5-B4DD-3A7BF9E3F227}"/>
              </a:ext>
            </a:extLst>
          </p:cNvPr>
          <p:cNvSpPr/>
          <p:nvPr/>
        </p:nvSpPr>
        <p:spPr>
          <a:xfrm>
            <a:off x="3362700" y="4216841"/>
            <a:ext cx="28758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 확인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" name="Google Shape;635;gc98feda61e_3_90">
            <a:extLst>
              <a:ext uri="{FF2B5EF4-FFF2-40B4-BE49-F238E27FC236}">
                <a16:creationId xmlns:a16="http://schemas.microsoft.com/office/drawing/2014/main" id="{46957CD5-8495-4BFF-A58E-6D1182ED3D3D}"/>
              </a:ext>
            </a:extLst>
          </p:cNvPr>
          <p:cNvSpPr/>
          <p:nvPr/>
        </p:nvSpPr>
        <p:spPr>
          <a:xfrm>
            <a:off x="3057572" y="424924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633;gc98feda61e_3_90">
            <a:extLst>
              <a:ext uri="{FF2B5EF4-FFF2-40B4-BE49-F238E27FC236}">
                <a16:creationId xmlns:a16="http://schemas.microsoft.com/office/drawing/2014/main" id="{0BED3556-5900-4C8E-A087-71F36E7D3D38}"/>
              </a:ext>
            </a:extLst>
          </p:cNvPr>
          <p:cNvSpPr/>
          <p:nvPr/>
        </p:nvSpPr>
        <p:spPr>
          <a:xfrm>
            <a:off x="4252500" y="4787872"/>
            <a:ext cx="1096200" cy="315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탈퇴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1" name="Google Shape;636;gc98feda61e_3_90">
            <a:extLst>
              <a:ext uri="{FF2B5EF4-FFF2-40B4-BE49-F238E27FC236}">
                <a16:creationId xmlns:a16="http://schemas.microsoft.com/office/drawing/2014/main" id="{CA73E774-4971-4783-9203-3B147C3E385E}"/>
              </a:ext>
            </a:extLst>
          </p:cNvPr>
          <p:cNvSpPr/>
          <p:nvPr/>
        </p:nvSpPr>
        <p:spPr>
          <a:xfrm>
            <a:off x="4054951" y="475124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3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23;gb53bec3b4f_0_6"/>
          <p:cNvSpPr txBox="1"/>
          <p:nvPr/>
        </p:nvSpPr>
        <p:spPr>
          <a:xfrm>
            <a:off x="4409801" y="907008"/>
            <a:ext cx="22157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마일리지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1000p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" name="Google Shape;421;gb53bec3b4f_0_6"/>
          <p:cNvSpPr/>
          <p:nvPr/>
        </p:nvSpPr>
        <p:spPr>
          <a:xfrm>
            <a:off x="150825" y="2585849"/>
            <a:ext cx="1900500" cy="3439616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" name="Google Shape;424;gb53bec3b4f_0_6"/>
          <p:cNvSpPr txBox="1"/>
          <p:nvPr/>
        </p:nvSpPr>
        <p:spPr>
          <a:xfrm>
            <a:off x="271500" y="2609175"/>
            <a:ext cx="1699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즐겨 찾는 업체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리뷰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내가 쓴 댓글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좋아요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쿠폰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cxnSp>
        <p:nvCxnSpPr>
          <p:cNvPr id="28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31;gb53bec3b4f_0_6">
            <a:extLst>
              <a:ext uri="{FF2B5EF4-FFF2-40B4-BE49-F238E27FC236}">
                <a16:creationId xmlns:a16="http://schemas.microsoft.com/office/drawing/2014/main" id="{7B054A0C-1030-4857-BA69-2784F815F4DE}"/>
              </a:ext>
            </a:extLst>
          </p:cNvPr>
          <p:cNvCxnSpPr>
            <a:cxnSpLocks/>
          </p:cNvCxnSpPr>
          <p:nvPr/>
        </p:nvCxnSpPr>
        <p:spPr>
          <a:xfrm>
            <a:off x="150650" y="42721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4681725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61550" y="5145209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431;gb53bec3b4f_0_6">
            <a:extLst>
              <a:ext uri="{FF2B5EF4-FFF2-40B4-BE49-F238E27FC236}">
                <a16:creationId xmlns:a16="http://schemas.microsoft.com/office/drawing/2014/main" id="{BA19FE45-10B2-4C20-A5F9-6F101488FF0D}"/>
              </a:ext>
            </a:extLst>
          </p:cNvPr>
          <p:cNvCxnSpPr>
            <a:cxnSpLocks/>
          </p:cNvCxnSpPr>
          <p:nvPr/>
        </p:nvCxnSpPr>
        <p:spPr>
          <a:xfrm>
            <a:off x="150552" y="5570986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2239107" y="2581373"/>
            <a:ext cx="5061218" cy="263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07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특수회원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내 업체 리뷰보기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87307" y="2512582"/>
            <a:ext cx="21279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[1]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회원유형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특수회원은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일반회원과</a:t>
            </a: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다르게 아이콘 부여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[2] </a:t>
            </a:r>
            <a:r>
              <a:rPr lang="ko-KR" altLang="en-US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내 업체 리뷰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목록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1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리뷰 내용 클릭 시 업체상세정보로 이동</a:t>
            </a:r>
            <a:endParaRPr lang="en-US" altLang="ko-KR" sz="11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21" name="Google Shape;421;gb53bec3b4f_0_6"/>
          <p:cNvSpPr/>
          <p:nvPr/>
        </p:nvSpPr>
        <p:spPr>
          <a:xfrm>
            <a:off x="150825" y="2585850"/>
            <a:ext cx="1900500" cy="1692740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4" name="Google Shape;424;gb53bec3b4f_0_6"/>
          <p:cNvSpPr txBox="1"/>
          <p:nvPr/>
        </p:nvSpPr>
        <p:spPr>
          <a:xfrm>
            <a:off x="271500" y="2609175"/>
            <a:ext cx="16992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0">
              <a:buClr>
                <a:srgbClr val="000000"/>
              </a:buClr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업체 리뷰보기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400" kern="0" dirty="0"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업체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업체 리뷰보기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35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특수회원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8" name="Google Shape;442;gb53bec3b4f_0_6">
            <a:extLst>
              <a:ext uri="{FF2B5EF4-FFF2-40B4-BE49-F238E27FC236}">
                <a16:creationId xmlns:a16="http://schemas.microsoft.com/office/drawing/2014/main" id="{A841DDCD-51B9-4B23-AE67-AEC8537B433B}"/>
              </a:ext>
            </a:extLst>
          </p:cNvPr>
          <p:cNvSpPr/>
          <p:nvPr/>
        </p:nvSpPr>
        <p:spPr>
          <a:xfrm>
            <a:off x="2037145" y="236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42;gb53bec3b4f_0_6">
            <a:extLst>
              <a:ext uri="{FF2B5EF4-FFF2-40B4-BE49-F238E27FC236}">
                <a16:creationId xmlns:a16="http://schemas.microsoft.com/office/drawing/2014/main" id="{3EF4BC69-D010-4C33-AF8D-A534777AC661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3ED48FE-34E6-4805-AA9E-09E23CDB6C22}"/>
              </a:ext>
            </a:extLst>
          </p:cNvPr>
          <p:cNvGraphicFramePr>
            <a:graphicFrameLocks noGrp="1"/>
          </p:cNvGraphicFramePr>
          <p:nvPr/>
        </p:nvGraphicFramePr>
        <p:xfrm>
          <a:off x="2312825" y="2762861"/>
          <a:ext cx="4987500" cy="2337838"/>
        </p:xfrm>
        <a:graphic>
          <a:graphicData uri="http://schemas.openxmlformats.org/drawingml/2006/table">
            <a:tbl>
              <a:tblPr/>
              <a:tblGrid>
                <a:gridCol w="10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회원닉네임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리뷰내용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평점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리뷰내용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2021-07-08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리뷰내용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2021-07-09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2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239107" y="2581373"/>
            <a:ext cx="5061218" cy="263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13695" y="858011"/>
            <a:ext cx="680784" cy="702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78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특수회원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내 업체 수정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78125" y="323750"/>
            <a:ext cx="2127900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회원유형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1651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업체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사진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수정가능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업체 카테고리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병원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약국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유치원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호텔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카페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식당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동물미용실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용품판매점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야외놀이터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훈련소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기타시설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1651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업체명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업체명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atinLnBrk="0">
              <a:buClr>
                <a:srgbClr val="000000"/>
              </a:buClr>
              <a:buSzPts val="1000"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업체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연락처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000-0000-0000</a:t>
            </a: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 latinLnBrk="0">
              <a:buClr>
                <a:srgbClr val="000000"/>
              </a:buClr>
              <a:buSzPts val="1000"/>
              <a:defRPr/>
            </a:pPr>
            <a:r>
              <a:rPr lang="en-US" altLang="ko-KR" sz="1000" b="1" kern="0" dirty="0">
                <a:solidFill>
                  <a:srgbClr val="000000"/>
                </a:solidFill>
                <a:cs typeface="Arial"/>
                <a:sym typeface="Arial"/>
              </a:rPr>
              <a:t>[6] </a:t>
            </a:r>
            <a:r>
              <a:rPr lang="ko-KR" altLang="en-US" sz="1000" b="1" kern="0" dirty="0" smtClean="0">
                <a:solidFill>
                  <a:srgbClr val="000000"/>
                </a:solidFill>
                <a:cs typeface="Arial"/>
                <a:sym typeface="Arial"/>
              </a:rPr>
              <a:t>업체 주소</a:t>
            </a:r>
            <a:endParaRPr lang="ko-KR" altLang="en-US" sz="1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lvl="0" indent="-292100" latinLnBrk="0">
              <a:buClr>
                <a:srgbClr val="000000"/>
              </a:buClr>
              <a:buSzPts val="1000"/>
              <a:buFont typeface="Arial"/>
              <a:buChar char="-"/>
              <a:defRPr/>
            </a:pPr>
            <a:r>
              <a:rPr lang="ko-KR" altLang="en-US" sz="1000" kern="0" dirty="0" err="1">
                <a:solidFill>
                  <a:srgbClr val="000000"/>
                </a:solidFill>
                <a:cs typeface="Arial"/>
                <a:sym typeface="Arial"/>
              </a:rPr>
              <a:t>업체주소</a:t>
            </a:r>
            <a:r>
              <a:rPr lang="ko-KR" altLang="en-US" sz="1000" kern="0" dirty="0">
                <a:solidFill>
                  <a:srgbClr val="000000"/>
                </a:solidFill>
                <a:cs typeface="Arial"/>
                <a:sym typeface="Arial"/>
              </a:rPr>
              <a:t> 값이 없는 경우 </a:t>
            </a:r>
            <a:r>
              <a:rPr lang="en-US" altLang="ko-KR" sz="1000" kern="0" dirty="0">
                <a:solidFill>
                  <a:srgbClr val="000000"/>
                </a:solidFill>
                <a:cs typeface="Arial"/>
                <a:sym typeface="Arial"/>
              </a:rPr>
              <a:t>- &lt;</a:t>
            </a:r>
            <a:r>
              <a:rPr lang="ko-KR" altLang="en-US" sz="1000" kern="0" dirty="0">
                <a:solidFill>
                  <a:srgbClr val="000000"/>
                </a:solidFill>
                <a:cs typeface="Arial"/>
                <a:sym typeface="Arial"/>
              </a:rPr>
              <a:t>필수 정보입니다</a:t>
            </a:r>
            <a:r>
              <a:rPr lang="en-US" altLang="ko-KR" sz="1000" kern="0" dirty="0">
                <a:solidFill>
                  <a:srgbClr val="000000"/>
                </a:solidFill>
                <a:cs typeface="Arial"/>
                <a:sym typeface="Arial"/>
              </a:rPr>
              <a:t>.&gt; </a:t>
            </a:r>
            <a:r>
              <a:rPr lang="ko-KR" altLang="en-US" sz="1000" kern="0" dirty="0" err="1">
                <a:solidFill>
                  <a:srgbClr val="000000"/>
                </a:solidFill>
                <a:cs typeface="Arial"/>
                <a:sym typeface="Arial"/>
              </a:rPr>
              <a:t>오류메세지</a:t>
            </a:r>
            <a:r>
              <a:rPr lang="ko-KR" altLang="en-US" sz="1000" kern="0" dirty="0">
                <a:solidFill>
                  <a:srgbClr val="000000"/>
                </a:solidFill>
                <a:cs typeface="Arial"/>
                <a:sym typeface="Arial"/>
              </a:rPr>
              <a:t> 출력</a:t>
            </a:r>
          </a:p>
          <a:p>
            <a:pPr marL="457200" lvl="0" indent="-292100" latinLnBrk="0">
              <a:buClr>
                <a:srgbClr val="000000"/>
              </a:buClr>
              <a:buSzPts val="1000"/>
              <a:buFont typeface="Arial"/>
              <a:buChar char="-"/>
              <a:defRPr/>
            </a:pPr>
            <a:endParaRPr lang="ko-KR" altLang="en-US" sz="1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lvl="0" latinLnBrk="0">
              <a:buClr>
                <a:srgbClr val="000000"/>
              </a:buClr>
              <a:buSzPts val="1000"/>
              <a:defRPr/>
            </a:pPr>
            <a:r>
              <a:rPr lang="en-US" altLang="ko-KR" sz="1000" b="1" kern="0" dirty="0">
                <a:solidFill>
                  <a:srgbClr val="000000"/>
                </a:solidFill>
                <a:cs typeface="Arial"/>
                <a:sym typeface="Arial"/>
              </a:rPr>
              <a:t>[6-1] </a:t>
            </a:r>
            <a:r>
              <a:rPr lang="ko-KR" altLang="en-US" sz="1000" b="1" kern="0" dirty="0">
                <a:solidFill>
                  <a:srgbClr val="000000"/>
                </a:solidFill>
                <a:cs typeface="Arial"/>
                <a:sym typeface="Arial"/>
              </a:rPr>
              <a:t>주소 검색</a:t>
            </a:r>
          </a:p>
          <a:p>
            <a:pPr marL="457200" lvl="0" indent="-290512" latinLnBrk="0">
              <a:buClr>
                <a:srgbClr val="000000"/>
              </a:buClr>
              <a:buSzPts val="975"/>
              <a:buFont typeface="Malgun Gothic"/>
              <a:buChar char="-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</a:t>
            </a:r>
            <a:r>
              <a:rPr lang="ko-KR" altLang="en-US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 </a:t>
            </a:r>
            <a:r>
              <a:rPr lang="ko-KR" altLang="en-US" sz="1000" kern="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r>
              <a:rPr lang="ko-KR" altLang="en-US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r>
              <a:rPr lang="en-US" altLang="ko-KR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결과를 주소</a:t>
            </a:r>
            <a:r>
              <a:rPr lang="en-US" altLang="ko-KR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상세주소에</a:t>
            </a:r>
            <a:r>
              <a:rPr lang="ko-KR" altLang="en-US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자동 기입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05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Malgun Gothic"/>
              <a:buChar char="-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lvl="0" latinLnBrk="0">
              <a:buClr>
                <a:srgbClr val="000000"/>
              </a:buClr>
              <a:buSzPts val="1000"/>
              <a:defRPr/>
            </a:pPr>
            <a:r>
              <a:rPr lang="en-US" altLang="ko-KR" sz="1000" b="1" kern="0" dirty="0">
                <a:solidFill>
                  <a:srgbClr val="000000"/>
                </a:solidFill>
                <a:cs typeface="Arial"/>
                <a:sym typeface="Arial"/>
              </a:rPr>
              <a:t>[7] </a:t>
            </a:r>
            <a:r>
              <a:rPr lang="ko-KR" altLang="en-US" sz="1000" b="1" kern="0" dirty="0">
                <a:solidFill>
                  <a:srgbClr val="000000"/>
                </a:solidFill>
                <a:cs typeface="Arial"/>
                <a:sym typeface="Arial"/>
              </a:rPr>
              <a:t>업체정보수정</a:t>
            </a:r>
            <a:endParaRPr lang="ko-KR" altLang="en-US" sz="1000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292100" latinLnBrk="0">
              <a:buClr>
                <a:srgbClr val="000000"/>
              </a:buClr>
              <a:buSzPts val="1000"/>
              <a:buFont typeface="Arial"/>
              <a:buChar char="-"/>
              <a:defRPr/>
            </a:pPr>
            <a:r>
              <a:rPr lang="en-US" altLang="ko-KR" sz="1000" kern="0" dirty="0">
                <a:solidFill>
                  <a:srgbClr val="000000"/>
                </a:solidFill>
                <a:highlight>
                  <a:srgbClr val="FFFFFF"/>
                </a:highlight>
                <a:cs typeface="Arial"/>
                <a:sym typeface="Arial"/>
              </a:rPr>
              <a:t>+</a:t>
            </a:r>
            <a:r>
              <a:rPr lang="ko-KR" altLang="en-US" sz="1000" kern="0" dirty="0">
                <a:solidFill>
                  <a:srgbClr val="000000"/>
                </a:solidFill>
                <a:highlight>
                  <a:srgbClr val="FFFFFF"/>
                </a:highlight>
                <a:cs typeface="Arial"/>
                <a:sym typeface="Arial"/>
              </a:rPr>
              <a:t>버튼으로 업체 추가 </a:t>
            </a:r>
            <a:r>
              <a:rPr lang="ko-KR" altLang="en-US" sz="1000" kern="0" dirty="0" smtClean="0">
                <a:solidFill>
                  <a:srgbClr val="000000"/>
                </a:solidFill>
                <a:highlight>
                  <a:srgbClr val="FFFFFF"/>
                </a:highlight>
                <a:cs typeface="Arial"/>
                <a:sym typeface="Arial"/>
              </a:rPr>
              <a:t>가능</a:t>
            </a:r>
            <a:endParaRPr lang="en-US" altLang="ko-KR" sz="1000" kern="0" dirty="0" smtClean="0">
              <a:solidFill>
                <a:srgbClr val="000000"/>
              </a:solidFill>
              <a:highlight>
                <a:srgbClr val="FFFFFF"/>
              </a:highlight>
              <a:cs typeface="Arial"/>
              <a:sym typeface="Arial"/>
            </a:endParaRPr>
          </a:p>
          <a:p>
            <a:pPr marL="165100" lvl="0" latinLnBrk="0">
              <a:buClr>
                <a:srgbClr val="000000"/>
              </a:buClr>
              <a:buSzPts val="1000"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[8]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업체정보수정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＊화면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업체정보 수정 후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업체정보 수정이 완료되었습니다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메시지 출력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＊서버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수정한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입력값으로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업체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DB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수정</a:t>
            </a:r>
          </a:p>
          <a:p>
            <a:pPr marL="1651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lang="en-US" altLang="ko-KR" sz="1000" kern="0" dirty="0">
              <a:solidFill>
                <a:srgbClr val="000000"/>
              </a:solidFill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21" name="Google Shape;421;gb53bec3b4f_0_6"/>
          <p:cNvSpPr/>
          <p:nvPr/>
        </p:nvSpPr>
        <p:spPr>
          <a:xfrm>
            <a:off x="150825" y="2585850"/>
            <a:ext cx="1900500" cy="1692740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4" name="Google Shape;424;gb53bec3b4f_0_6"/>
          <p:cNvSpPr txBox="1"/>
          <p:nvPr/>
        </p:nvSpPr>
        <p:spPr>
          <a:xfrm>
            <a:off x="271500" y="2609175"/>
            <a:ext cx="16992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0">
              <a:buClr>
                <a:srgbClr val="000000"/>
              </a:buClr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업체 리뷰보기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업체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업체 수정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68354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35" name="Google Shape;431;gb53bec3b4f_0_6">
            <a:extLst>
              <a:ext uri="{FF2B5EF4-FFF2-40B4-BE49-F238E27FC236}">
                <a16:creationId xmlns:a16="http://schemas.microsoft.com/office/drawing/2014/main" id="{CCC53C1D-CC19-4EE6-BB0A-CED229BA2DC9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431;gb53bec3b4f_0_6">
            <a:extLst>
              <a:ext uri="{FF2B5EF4-FFF2-40B4-BE49-F238E27FC236}">
                <a16:creationId xmlns:a16="http://schemas.microsoft.com/office/drawing/2014/main" id="{C8BA59CD-4AF5-418D-96C1-34447013AC52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31;gb53bec3b4f_0_6">
            <a:extLst>
              <a:ext uri="{FF2B5EF4-FFF2-40B4-BE49-F238E27FC236}">
                <a16:creationId xmlns:a16="http://schemas.microsoft.com/office/drawing/2014/main" id="{B98F8389-EFAA-470B-AF02-499B901F7359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특수회원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4" name="Google Shape;442;gb53bec3b4f_0_6">
            <a:extLst>
              <a:ext uri="{FF2B5EF4-FFF2-40B4-BE49-F238E27FC236}">
                <a16:creationId xmlns:a16="http://schemas.microsoft.com/office/drawing/2014/main" id="{3EF4BC69-D010-4C33-AF8D-A534777AC661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22;gb53bec3b4f_0_6">
            <a:extLst>
              <a:ext uri="{FF2B5EF4-FFF2-40B4-BE49-F238E27FC236}">
                <a16:creationId xmlns:a16="http://schemas.microsoft.com/office/drawing/2014/main" id="{E9F54734-C0FD-4E56-BBA8-14E7C3792E99}"/>
              </a:ext>
            </a:extLst>
          </p:cNvPr>
          <p:cNvSpPr/>
          <p:nvPr/>
        </p:nvSpPr>
        <p:spPr>
          <a:xfrm>
            <a:off x="2546474" y="2706177"/>
            <a:ext cx="909826" cy="7228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업체사진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? * ? px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5" name="Google Shape;428;gb53bec3b4f_0_6">
            <a:extLst>
              <a:ext uri="{FF2B5EF4-FFF2-40B4-BE49-F238E27FC236}">
                <a16:creationId xmlns:a16="http://schemas.microsoft.com/office/drawing/2014/main" id="{94D55140-DFA7-4356-AAB3-C8BDFD5FD87B}"/>
              </a:ext>
            </a:extLst>
          </p:cNvPr>
          <p:cNvSpPr txBox="1"/>
          <p:nvPr/>
        </p:nvSpPr>
        <p:spPr>
          <a:xfrm>
            <a:off x="2534150" y="3507338"/>
            <a:ext cx="1223038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업체카테고리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6" name="Google Shape;430;gb53bec3b4f_0_6">
            <a:extLst>
              <a:ext uri="{FF2B5EF4-FFF2-40B4-BE49-F238E27FC236}">
                <a16:creationId xmlns:a16="http://schemas.microsoft.com/office/drawing/2014/main" id="{1EE8ADE9-6B0F-4E4D-9FDB-9EEE87540002}"/>
              </a:ext>
            </a:extLst>
          </p:cNvPr>
          <p:cNvSpPr/>
          <p:nvPr/>
        </p:nvSpPr>
        <p:spPr>
          <a:xfrm>
            <a:off x="2569611" y="3878447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동물미용실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8" name="Google Shape;436;gb53bec3b4f_0_6">
            <a:extLst>
              <a:ext uri="{FF2B5EF4-FFF2-40B4-BE49-F238E27FC236}">
                <a16:creationId xmlns:a16="http://schemas.microsoft.com/office/drawing/2014/main" id="{77B2AF3A-2FBD-4751-8A74-47A5CBB0FBCF}"/>
              </a:ext>
            </a:extLst>
          </p:cNvPr>
          <p:cNvSpPr txBox="1"/>
          <p:nvPr/>
        </p:nvSpPr>
        <p:spPr>
          <a:xfrm>
            <a:off x="2541824" y="5449866"/>
            <a:ext cx="91447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업체주소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9" name="Google Shape;437;gb53bec3b4f_0_6">
            <a:extLst>
              <a:ext uri="{FF2B5EF4-FFF2-40B4-BE49-F238E27FC236}">
                <a16:creationId xmlns:a16="http://schemas.microsoft.com/office/drawing/2014/main" id="{DEDA2709-0952-4261-A93F-C5922F3A46FD}"/>
              </a:ext>
            </a:extLst>
          </p:cNvPr>
          <p:cNvSpPr/>
          <p:nvPr/>
        </p:nvSpPr>
        <p:spPr>
          <a:xfrm>
            <a:off x="2569611" y="5743541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0" name="Google Shape;438;gb53bec3b4f_0_6">
            <a:extLst>
              <a:ext uri="{FF2B5EF4-FFF2-40B4-BE49-F238E27FC236}">
                <a16:creationId xmlns:a16="http://schemas.microsoft.com/office/drawing/2014/main" id="{EA2224D8-4153-4383-A72B-E716530A2BC2}"/>
              </a:ext>
            </a:extLst>
          </p:cNvPr>
          <p:cNvSpPr/>
          <p:nvPr/>
        </p:nvSpPr>
        <p:spPr>
          <a:xfrm>
            <a:off x="5133589" y="5743541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상세주소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2" name="Google Shape;439;gb53bec3b4f_0_6">
            <a:extLst>
              <a:ext uri="{FF2B5EF4-FFF2-40B4-BE49-F238E27FC236}">
                <a16:creationId xmlns:a16="http://schemas.microsoft.com/office/drawing/2014/main" id="{DC5409EE-C4E4-4FD3-BD39-194C5BEA54B8}"/>
              </a:ext>
            </a:extLst>
          </p:cNvPr>
          <p:cNvSpPr/>
          <p:nvPr/>
        </p:nvSpPr>
        <p:spPr>
          <a:xfrm>
            <a:off x="3306150" y="5512199"/>
            <a:ext cx="814500" cy="201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 검색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3" name="Google Shape;446;gb53bec3b4f_0_6">
            <a:extLst>
              <a:ext uri="{FF2B5EF4-FFF2-40B4-BE49-F238E27FC236}">
                <a16:creationId xmlns:a16="http://schemas.microsoft.com/office/drawing/2014/main" id="{651402DF-C9BD-4198-902D-484133D8D38A}"/>
              </a:ext>
            </a:extLst>
          </p:cNvPr>
          <p:cNvSpPr/>
          <p:nvPr/>
        </p:nvSpPr>
        <p:spPr>
          <a:xfrm>
            <a:off x="4055701" y="5509866"/>
            <a:ext cx="4167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altLang="ko-KR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6</a:t>
            </a: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428;gb53bec3b4f_0_6">
            <a:extLst>
              <a:ext uri="{FF2B5EF4-FFF2-40B4-BE49-F238E27FC236}">
                <a16:creationId xmlns:a16="http://schemas.microsoft.com/office/drawing/2014/main" id="{394F55DF-08A4-427E-96F7-31D9F2A5E05E}"/>
              </a:ext>
            </a:extLst>
          </p:cNvPr>
          <p:cNvSpPr txBox="1"/>
          <p:nvPr/>
        </p:nvSpPr>
        <p:spPr>
          <a:xfrm>
            <a:off x="2541824" y="4751581"/>
            <a:ext cx="922693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업체연락처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2" name="Google Shape;430;gb53bec3b4f_0_6">
            <a:extLst>
              <a:ext uri="{FF2B5EF4-FFF2-40B4-BE49-F238E27FC236}">
                <a16:creationId xmlns:a16="http://schemas.microsoft.com/office/drawing/2014/main" id="{1568EFEF-818E-4107-8166-E45F6586BF62}"/>
              </a:ext>
            </a:extLst>
          </p:cNvPr>
          <p:cNvSpPr/>
          <p:nvPr/>
        </p:nvSpPr>
        <p:spPr>
          <a:xfrm>
            <a:off x="2577285" y="512269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000-0000-0000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" name="Google Shape;441;gb53bec3b4f_0_6">
            <a:extLst>
              <a:ext uri="{FF2B5EF4-FFF2-40B4-BE49-F238E27FC236}">
                <a16:creationId xmlns:a16="http://schemas.microsoft.com/office/drawing/2014/main" id="{A2E542A2-96E4-41EB-972F-16B9B7912176}"/>
              </a:ext>
            </a:extLst>
          </p:cNvPr>
          <p:cNvSpPr/>
          <p:nvPr/>
        </p:nvSpPr>
        <p:spPr>
          <a:xfrm>
            <a:off x="2424824" y="267581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41;gb53bec3b4f_0_6">
            <a:extLst>
              <a:ext uri="{FF2B5EF4-FFF2-40B4-BE49-F238E27FC236}">
                <a16:creationId xmlns:a16="http://schemas.microsoft.com/office/drawing/2014/main" id="{B645FAD9-ABA4-43D5-9F85-A080578E07DB}"/>
              </a:ext>
            </a:extLst>
          </p:cNvPr>
          <p:cNvSpPr/>
          <p:nvPr/>
        </p:nvSpPr>
        <p:spPr>
          <a:xfrm>
            <a:off x="2392941" y="366938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3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441;gb53bec3b4f_0_6">
            <a:extLst>
              <a:ext uri="{FF2B5EF4-FFF2-40B4-BE49-F238E27FC236}">
                <a16:creationId xmlns:a16="http://schemas.microsoft.com/office/drawing/2014/main" id="{B4838062-340A-479A-9BDB-532E6D3A986A}"/>
              </a:ext>
            </a:extLst>
          </p:cNvPr>
          <p:cNvSpPr/>
          <p:nvPr/>
        </p:nvSpPr>
        <p:spPr>
          <a:xfrm>
            <a:off x="2392941" y="488108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5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41;gb53bec3b4f_0_6">
            <a:extLst>
              <a:ext uri="{FF2B5EF4-FFF2-40B4-BE49-F238E27FC236}">
                <a16:creationId xmlns:a16="http://schemas.microsoft.com/office/drawing/2014/main" id="{FA4EAC3D-7954-4E39-89D1-60CFB860EAD6}"/>
              </a:ext>
            </a:extLst>
          </p:cNvPr>
          <p:cNvSpPr/>
          <p:nvPr/>
        </p:nvSpPr>
        <p:spPr>
          <a:xfrm>
            <a:off x="2384746" y="5528270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6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28;gb53bec3b4f_0_6">
            <a:extLst>
              <a:ext uri="{FF2B5EF4-FFF2-40B4-BE49-F238E27FC236}">
                <a16:creationId xmlns:a16="http://schemas.microsoft.com/office/drawing/2014/main" id="{88423CE6-7919-4652-A667-C84DF03B9066}"/>
              </a:ext>
            </a:extLst>
          </p:cNvPr>
          <p:cNvSpPr txBox="1"/>
          <p:nvPr/>
        </p:nvSpPr>
        <p:spPr>
          <a:xfrm>
            <a:off x="2534140" y="4121759"/>
            <a:ext cx="652505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업체명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4" name="Google Shape;430;gb53bec3b4f_0_6">
            <a:extLst>
              <a:ext uri="{FF2B5EF4-FFF2-40B4-BE49-F238E27FC236}">
                <a16:creationId xmlns:a16="http://schemas.microsoft.com/office/drawing/2014/main" id="{9BAA98B5-B20C-4DCA-AAB7-81E01C40E6D7}"/>
              </a:ext>
            </a:extLst>
          </p:cNvPr>
          <p:cNvSpPr/>
          <p:nvPr/>
        </p:nvSpPr>
        <p:spPr>
          <a:xfrm>
            <a:off x="2569601" y="4492868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댕댕살롱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" name="Google Shape;441;gb53bec3b4f_0_6">
            <a:extLst>
              <a:ext uri="{FF2B5EF4-FFF2-40B4-BE49-F238E27FC236}">
                <a16:creationId xmlns:a16="http://schemas.microsoft.com/office/drawing/2014/main" id="{3C984EE8-893F-43D3-89E2-A1EB91A95D5F}"/>
              </a:ext>
            </a:extLst>
          </p:cNvPr>
          <p:cNvSpPr/>
          <p:nvPr/>
        </p:nvSpPr>
        <p:spPr>
          <a:xfrm>
            <a:off x="2392931" y="428380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40;gb53bec3b4f_0_6">
            <a:extLst>
              <a:ext uri="{FF2B5EF4-FFF2-40B4-BE49-F238E27FC236}">
                <a16:creationId xmlns:a16="http://schemas.microsoft.com/office/drawing/2014/main" id="{22403976-CDAC-41FB-B2FB-9ACD2B5D8ED5}"/>
              </a:ext>
            </a:extLst>
          </p:cNvPr>
          <p:cNvSpPr/>
          <p:nvPr/>
        </p:nvSpPr>
        <p:spPr>
          <a:xfrm>
            <a:off x="2557694" y="6408268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업체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정보수정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9" name="Google Shape;441;gb53bec3b4f_0_6">
            <a:extLst>
              <a:ext uri="{FF2B5EF4-FFF2-40B4-BE49-F238E27FC236}">
                <a16:creationId xmlns:a16="http://schemas.microsoft.com/office/drawing/2014/main" id="{1FC0CEAD-7DB0-468F-A024-BD0B745BAC96}"/>
              </a:ext>
            </a:extLst>
          </p:cNvPr>
          <p:cNvSpPr/>
          <p:nvPr/>
        </p:nvSpPr>
        <p:spPr>
          <a:xfrm>
            <a:off x="2392931" y="625752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noProof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8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1115B-9EC2-47A5-B33E-E26E030C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75" y="3980409"/>
            <a:ext cx="152462" cy="123875"/>
          </a:xfrm>
          <a:prstGeom prst="rect">
            <a:avLst/>
          </a:prstGeom>
        </p:spPr>
      </p:pic>
      <p:cxnSp>
        <p:nvCxnSpPr>
          <p:cNvPr id="48" name="Google Shape;431;gb53bec3b4f_0_6"/>
          <p:cNvCxnSpPr/>
          <p:nvPr/>
        </p:nvCxnSpPr>
        <p:spPr>
          <a:xfrm>
            <a:off x="2331679" y="6149256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직사각형 49"/>
          <p:cNvSpPr/>
          <p:nvPr/>
        </p:nvSpPr>
        <p:spPr>
          <a:xfrm>
            <a:off x="7117213" y="6248376"/>
            <a:ext cx="201966" cy="1724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Google Shape;441;gb53bec3b4f_0_6">
            <a:extLst>
              <a:ext uri="{FF2B5EF4-FFF2-40B4-BE49-F238E27FC236}">
                <a16:creationId xmlns:a16="http://schemas.microsoft.com/office/drawing/2014/main" id="{1FC0CEAD-7DB0-468F-A024-BD0B745BAC96}"/>
              </a:ext>
            </a:extLst>
          </p:cNvPr>
          <p:cNvSpPr/>
          <p:nvPr/>
        </p:nvSpPr>
        <p:spPr>
          <a:xfrm>
            <a:off x="7343625" y="622270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lang="en-US" sz="1192" kern="0" dirty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7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057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특수회원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회원 정보 수정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78125" y="323750"/>
            <a:ext cx="2127900" cy="634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회원유형</a:t>
            </a:r>
            <a:endParaRPr lang="en-US" altLang="ko-KR" sz="1000" b="1" dirty="0"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kumimoji="0" lang="ko-KR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프로필이미지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 가능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165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아이디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 불가능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아이디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test2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@test.com)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현재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비밀번호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 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신원 확인을 위한 비밀 번호 입력 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새 비밀번호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새 비밀번호와 새 비밀번호 확인의 값이 다른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동일한 비밀번호를 입력해주세요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비밀번호와 새 비밀번호가 같은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비밀번호와 다르게 입력해주세요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닉네임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닉네임 값이 중복인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사용중인 닉네임입니다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닉네임 값이 없는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필수 정보입니다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[7]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전화번호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010-0000-0000</a:t>
            </a: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전화번호 값이 없는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필수 정보입니다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오류메세지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출력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1971852"/>
            <a:ext cx="5548200" cy="45542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7" name="Google Shape;427;gb53bec3b4f_0_6"/>
          <p:cNvSpPr txBox="1"/>
          <p:nvPr/>
        </p:nvSpPr>
        <p:spPr>
          <a:xfrm>
            <a:off x="2288325" y="2117325"/>
            <a:ext cx="51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특수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8" name="Google Shape;428;gb53bec3b4f_0_6"/>
          <p:cNvSpPr txBox="1"/>
          <p:nvPr/>
        </p:nvSpPr>
        <p:spPr>
          <a:xfrm>
            <a:off x="2305550" y="2545313"/>
            <a:ext cx="50223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아이디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29" name="Google Shape;429;gb53bec3b4f_0_6"/>
          <p:cNvSpPr txBox="1"/>
          <p:nvPr/>
        </p:nvSpPr>
        <p:spPr>
          <a:xfrm>
            <a:off x="2305550" y="327862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비밀번호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0" name="Google Shape;430;gb53bec3b4f_0_6"/>
          <p:cNvSpPr/>
          <p:nvPr/>
        </p:nvSpPr>
        <p:spPr>
          <a:xfrm>
            <a:off x="2389426" y="357230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현재 비밀번호를 입력 해주세요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431" name="Google Shape;431;gb53bec3b4f_0_6"/>
          <p:cNvCxnSpPr/>
          <p:nvPr/>
        </p:nvCxnSpPr>
        <p:spPr>
          <a:xfrm>
            <a:off x="2312825" y="2586225"/>
            <a:ext cx="49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gb53bec3b4f_0_6"/>
          <p:cNvSpPr txBox="1"/>
          <p:nvPr/>
        </p:nvSpPr>
        <p:spPr>
          <a:xfrm>
            <a:off x="2389425" y="514692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닉네임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3" name="Google Shape;433;gb53bec3b4f_0_6"/>
          <p:cNvSpPr/>
          <p:nvPr/>
        </p:nvSpPr>
        <p:spPr>
          <a:xfrm>
            <a:off x="2417211" y="5429402"/>
            <a:ext cx="2496125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4" name="Google Shape;434;gb53bec3b4f_0_6"/>
          <p:cNvSpPr txBox="1"/>
          <p:nvPr/>
        </p:nvSpPr>
        <p:spPr>
          <a:xfrm>
            <a:off x="2389425" y="5790791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전화번호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5" name="Google Shape;435;gb53bec3b4f_0_6"/>
          <p:cNvSpPr/>
          <p:nvPr/>
        </p:nvSpPr>
        <p:spPr>
          <a:xfrm>
            <a:off x="2417211" y="6084464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010-0000-0000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1" name="Google Shape;441;gb53bec3b4f_0_6"/>
          <p:cNvSpPr/>
          <p:nvPr/>
        </p:nvSpPr>
        <p:spPr>
          <a:xfrm>
            <a:off x="2101132" y="323713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b53bec3b4f_0_6"/>
          <p:cNvSpPr/>
          <p:nvPr/>
        </p:nvSpPr>
        <p:spPr>
          <a:xfrm>
            <a:off x="2107761" y="26155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b53bec3b4f_0_6"/>
          <p:cNvSpPr/>
          <p:nvPr/>
        </p:nvSpPr>
        <p:spPr>
          <a:xfrm>
            <a:off x="2151930" y="518525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6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b53bec3b4f_0_6"/>
          <p:cNvSpPr/>
          <p:nvPr/>
        </p:nvSpPr>
        <p:spPr>
          <a:xfrm>
            <a:off x="2153574" y="5844140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7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26;gb53bec3b4f_0_6">
            <a:extLst>
              <a:ext uri="{FF2B5EF4-FFF2-40B4-BE49-F238E27FC236}">
                <a16:creationId xmlns:a16="http://schemas.microsoft.com/office/drawing/2014/main" id="{5B81E8A2-69D5-413C-B176-944FA9AB3BF6}"/>
              </a:ext>
            </a:extLst>
          </p:cNvPr>
          <p:cNvSpPr/>
          <p:nvPr/>
        </p:nvSpPr>
        <p:spPr>
          <a:xfrm>
            <a:off x="150825" y="567948"/>
            <a:ext cx="7149500" cy="13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Google Shape;424;gb53bec3b4f_0_6">
            <a:extLst>
              <a:ext uri="{FF2B5EF4-FFF2-40B4-BE49-F238E27FC236}">
                <a16:creationId xmlns:a16="http://schemas.microsoft.com/office/drawing/2014/main" id="{70F124E4-842F-424E-9EEF-21993B0F4C62}"/>
              </a:ext>
            </a:extLst>
          </p:cNvPr>
          <p:cNvSpPr txBox="1"/>
          <p:nvPr/>
        </p:nvSpPr>
        <p:spPr>
          <a:xfrm>
            <a:off x="249132" y="2028142"/>
            <a:ext cx="1699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마이페이지</a:t>
            </a:r>
          </a:p>
        </p:txBody>
      </p:sp>
      <p:sp>
        <p:nvSpPr>
          <p:cNvPr id="422" name="Google Shape;422;gb53bec3b4f_0_6"/>
          <p:cNvSpPr/>
          <p:nvPr/>
        </p:nvSpPr>
        <p:spPr>
          <a:xfrm>
            <a:off x="3085982" y="1073037"/>
            <a:ext cx="378535" cy="33283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특수회원</a:t>
            </a:r>
            <a:endParaRPr kumimoji="0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3" name="Google Shape;423;gb53bec3b4f_0_6"/>
          <p:cNvSpPr txBox="1"/>
          <p:nvPr/>
        </p:nvSpPr>
        <p:spPr>
          <a:xfrm>
            <a:off x="2009130" y="1039357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Tester2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" name="Google Shape;429;gb53bec3b4f_0_6">
            <a:extLst>
              <a:ext uri="{FF2B5EF4-FFF2-40B4-BE49-F238E27FC236}">
                <a16:creationId xmlns:a16="http://schemas.microsoft.com/office/drawing/2014/main" id="{A5767EE4-F321-48AA-95B6-CBA85064C2A0}"/>
              </a:ext>
            </a:extLst>
          </p:cNvPr>
          <p:cNvSpPr txBox="1"/>
          <p:nvPr/>
        </p:nvSpPr>
        <p:spPr>
          <a:xfrm>
            <a:off x="2305550" y="390727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새 비밀번호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" name="Google Shape;430;gb53bec3b4f_0_6">
            <a:extLst>
              <a:ext uri="{FF2B5EF4-FFF2-40B4-BE49-F238E27FC236}">
                <a16:creationId xmlns:a16="http://schemas.microsoft.com/office/drawing/2014/main" id="{D99AEE0F-7420-415E-9BA3-201091B245FA}"/>
              </a:ext>
            </a:extLst>
          </p:cNvPr>
          <p:cNvSpPr/>
          <p:nvPr/>
        </p:nvSpPr>
        <p:spPr>
          <a:xfrm>
            <a:off x="2389426" y="420095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41;gb53bec3b4f_0_6">
            <a:extLst>
              <a:ext uri="{FF2B5EF4-FFF2-40B4-BE49-F238E27FC236}">
                <a16:creationId xmlns:a16="http://schemas.microsoft.com/office/drawing/2014/main" id="{A632C0D5-D47B-4776-8B51-1B882E30BF16}"/>
              </a:ext>
            </a:extLst>
          </p:cNvPr>
          <p:cNvSpPr/>
          <p:nvPr/>
        </p:nvSpPr>
        <p:spPr>
          <a:xfrm>
            <a:off x="2101132" y="386578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29;gb53bec3b4f_0_6">
            <a:extLst>
              <a:ext uri="{FF2B5EF4-FFF2-40B4-BE49-F238E27FC236}">
                <a16:creationId xmlns:a16="http://schemas.microsoft.com/office/drawing/2014/main" id="{D05061CB-BD90-4D9D-8667-483D1B3C0FF8}"/>
              </a:ext>
            </a:extLst>
          </p:cNvPr>
          <p:cNvSpPr txBox="1"/>
          <p:nvPr/>
        </p:nvSpPr>
        <p:spPr>
          <a:xfrm>
            <a:off x="2305550" y="449782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새 비밀번호 확인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3" name="Google Shape;430;gb53bec3b4f_0_6">
            <a:extLst>
              <a:ext uri="{FF2B5EF4-FFF2-40B4-BE49-F238E27FC236}">
                <a16:creationId xmlns:a16="http://schemas.microsoft.com/office/drawing/2014/main" id="{3718576A-C238-443D-B08A-3484F7B00370}"/>
              </a:ext>
            </a:extLst>
          </p:cNvPr>
          <p:cNvSpPr/>
          <p:nvPr/>
        </p:nvSpPr>
        <p:spPr>
          <a:xfrm>
            <a:off x="2389426" y="479150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430;gb53bec3b4f_0_6">
            <a:extLst>
              <a:ext uri="{FF2B5EF4-FFF2-40B4-BE49-F238E27FC236}">
                <a16:creationId xmlns:a16="http://schemas.microsoft.com/office/drawing/2014/main" id="{B3781C54-DC23-490B-8FA0-E8E6D682135D}"/>
              </a:ext>
            </a:extLst>
          </p:cNvPr>
          <p:cNvSpPr/>
          <p:nvPr/>
        </p:nvSpPr>
        <p:spPr>
          <a:xfrm>
            <a:off x="2409825" y="2914658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test2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@test.com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22;gb53bec3b4f_0_6">
            <a:extLst>
              <a:ext uri="{FF2B5EF4-FFF2-40B4-BE49-F238E27FC236}">
                <a16:creationId xmlns:a16="http://schemas.microsoft.com/office/drawing/2014/main" id="{25C11B7C-A336-440F-8CDB-8CB4A92928D4}"/>
              </a:ext>
            </a:extLst>
          </p:cNvPr>
          <p:cNvSpPr/>
          <p:nvPr/>
        </p:nvSpPr>
        <p:spPr>
          <a:xfrm>
            <a:off x="553118" y="701068"/>
            <a:ext cx="1057164" cy="1057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프로필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이미지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8" name="Google Shape;442;gb53bec3b4f_0_6">
            <a:extLst>
              <a:ext uri="{FF2B5EF4-FFF2-40B4-BE49-F238E27FC236}">
                <a16:creationId xmlns:a16="http://schemas.microsoft.com/office/drawing/2014/main" id="{A841DDCD-51B9-4B23-AE67-AEC8537B433B}"/>
              </a:ext>
            </a:extLst>
          </p:cNvPr>
          <p:cNvSpPr/>
          <p:nvPr/>
        </p:nvSpPr>
        <p:spPr>
          <a:xfrm>
            <a:off x="1466250" y="163428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442;gb53bec3b4f_0_6">
            <a:extLst>
              <a:ext uri="{FF2B5EF4-FFF2-40B4-BE49-F238E27FC236}">
                <a16:creationId xmlns:a16="http://schemas.microsoft.com/office/drawing/2014/main" id="{63B8A2DA-E895-4ACB-BA88-ABF09DEA1671}"/>
              </a:ext>
            </a:extLst>
          </p:cNvPr>
          <p:cNvSpPr/>
          <p:nvPr/>
        </p:nvSpPr>
        <p:spPr>
          <a:xfrm>
            <a:off x="2958055" y="9391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1;gb53bec3b4f_0_6">
            <a:extLst>
              <a:ext uri="{FF2B5EF4-FFF2-40B4-BE49-F238E27FC236}">
                <a16:creationId xmlns:a16="http://schemas.microsoft.com/office/drawing/2014/main" id="{F351B310-28CC-43E2-BE7E-70F5C748FF8A}"/>
              </a:ext>
            </a:extLst>
          </p:cNvPr>
          <p:cNvSpPr/>
          <p:nvPr/>
        </p:nvSpPr>
        <p:spPr>
          <a:xfrm>
            <a:off x="150825" y="2585850"/>
            <a:ext cx="1900500" cy="1692740"/>
          </a:xfrm>
          <a:prstGeom prst="rect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" name="Google Shape;424;gb53bec3b4f_0_6">
            <a:extLst>
              <a:ext uri="{FF2B5EF4-FFF2-40B4-BE49-F238E27FC236}">
                <a16:creationId xmlns:a16="http://schemas.microsoft.com/office/drawing/2014/main" id="{6A659861-9FA2-4836-B563-52802CADBA15}"/>
              </a:ext>
            </a:extLst>
          </p:cNvPr>
          <p:cNvSpPr txBox="1"/>
          <p:nvPr/>
        </p:nvSpPr>
        <p:spPr>
          <a:xfrm>
            <a:off x="271500" y="2609175"/>
            <a:ext cx="16992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0">
              <a:buClr>
                <a:srgbClr val="000000"/>
              </a:buClr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업체 리뷰보기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내 업체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정보 수정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 탈퇴</a:t>
            </a:r>
          </a:p>
        </p:txBody>
      </p:sp>
      <p:cxnSp>
        <p:nvCxnSpPr>
          <p:cNvPr id="48" name="Google Shape;431;gb53bec3b4f_0_6">
            <a:extLst>
              <a:ext uri="{FF2B5EF4-FFF2-40B4-BE49-F238E27FC236}">
                <a16:creationId xmlns:a16="http://schemas.microsoft.com/office/drawing/2014/main" id="{3C37A1CC-EFE7-45B4-BAFA-1A593FC8B412}"/>
              </a:ext>
            </a:extLst>
          </p:cNvPr>
          <p:cNvCxnSpPr>
            <a:cxnSpLocks/>
          </p:cNvCxnSpPr>
          <p:nvPr/>
        </p:nvCxnSpPr>
        <p:spPr>
          <a:xfrm>
            <a:off x="150650" y="299580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31;gb53bec3b4f_0_6">
            <a:extLst>
              <a:ext uri="{FF2B5EF4-FFF2-40B4-BE49-F238E27FC236}">
                <a16:creationId xmlns:a16="http://schemas.microsoft.com/office/drawing/2014/main" id="{9B0EB1BD-7F22-41F4-B9DF-C1D34C5BB841}"/>
              </a:ext>
            </a:extLst>
          </p:cNvPr>
          <p:cNvCxnSpPr>
            <a:cxnSpLocks/>
          </p:cNvCxnSpPr>
          <p:nvPr/>
        </p:nvCxnSpPr>
        <p:spPr>
          <a:xfrm>
            <a:off x="150650" y="34339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431;gb53bec3b4f_0_6">
            <a:extLst>
              <a:ext uri="{FF2B5EF4-FFF2-40B4-BE49-F238E27FC236}">
                <a16:creationId xmlns:a16="http://schemas.microsoft.com/office/drawing/2014/main" id="{2EE4DE6E-7BDB-497A-80C4-93A21348A3FD}"/>
              </a:ext>
            </a:extLst>
          </p:cNvPr>
          <p:cNvCxnSpPr>
            <a:cxnSpLocks/>
          </p:cNvCxnSpPr>
          <p:nvPr/>
        </p:nvCxnSpPr>
        <p:spPr>
          <a:xfrm>
            <a:off x="150650" y="3853050"/>
            <a:ext cx="189616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2863730" y="5198570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사용중인 닉네임 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34857" y="878183"/>
            <a:ext cx="680784" cy="702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05707" y="5205722"/>
            <a:ext cx="2535404" cy="585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968614" y="5844321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필수 정보입니다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33493" y="5852256"/>
            <a:ext cx="2535404" cy="585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86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dirty="0">
                <a:solidFill>
                  <a:srgbClr val="FFFFFF"/>
                </a:solidFill>
              </a:rPr>
              <a:t>마이페이지 &gt; </a:t>
            </a:r>
            <a:r>
              <a:rPr lang="ko-KR" altLang="en-US" dirty="0">
                <a:solidFill>
                  <a:srgbClr val="FFFFFF"/>
                </a:solidFill>
              </a:rPr>
              <a:t>특수회원 </a:t>
            </a:r>
            <a:r>
              <a:rPr lang="en-US" altLang="ko-KR" dirty="0">
                <a:solidFill>
                  <a:srgbClr val="FFFFFF"/>
                </a:solidFill>
              </a:rPr>
              <a:t>&gt; </a:t>
            </a:r>
            <a:r>
              <a:rPr lang="ko-KR" altLang="en-US" dirty="0">
                <a:solidFill>
                  <a:srgbClr val="FFFFFF"/>
                </a:solidFill>
              </a:rPr>
              <a:t>회원 정보 수정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20" name="Google Shape;420;gb53bec3b4f_0_6"/>
          <p:cNvSpPr txBox="1"/>
          <p:nvPr/>
        </p:nvSpPr>
        <p:spPr>
          <a:xfrm>
            <a:off x="7778125" y="323750"/>
            <a:ext cx="2127900" cy="603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[8]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성별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1000" b="1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수정불가</a:t>
            </a:r>
            <a:r>
              <a:rPr lang="en-US" altLang="ko-KR" sz="1000" b="1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성별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[9]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 값이 없는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필수 정보입니다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메세지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출력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[9-1]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 검색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05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Malgun Gothic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클릭 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주소 검색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검색 결과를 주소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상세주소에 자동 기입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05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Malgun Gothic"/>
              <a:buChar char="-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[10]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달력 아이콘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클릭 시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날짜 선택 가능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생년월일 값이 없는 경우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- 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필수 정보입니다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오류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메세지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출력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[11]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사업자등록번호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92100" latinLnBrk="0">
              <a:buClr>
                <a:srgbClr val="000000"/>
              </a:buClr>
              <a:buSzPts val="1000"/>
              <a:buFont typeface="Arial"/>
              <a:buChar char="-"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버튼으로 사업자등록번</a:t>
            </a:r>
            <a:r>
              <a:rPr lang="ko-KR" altLang="en-US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 복수 입력 가능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65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tabLst/>
              <a:defRPr/>
            </a:pPr>
            <a:endParaRPr lang="en-US" sz="1000" kern="0" noProof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latinLnBrk="0">
              <a:buClr>
                <a:srgbClr val="000000"/>
              </a:buClr>
              <a:buSzPts val="1000"/>
              <a:defRPr/>
            </a:pPr>
            <a:r>
              <a:rPr lang="en-US" altLang="ko-KR" sz="1000" b="1" kern="0" dirty="0">
                <a:solidFill>
                  <a:srgbClr val="000000"/>
                </a:solidFill>
                <a:ea typeface="Malgun Gothic"/>
                <a:cs typeface="Malgun Gothic"/>
                <a:sym typeface="Malgun Gothic"/>
              </a:rPr>
              <a:t>[12]</a:t>
            </a:r>
            <a:r>
              <a:rPr lang="en-US" altLang="ko-KR" sz="10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전문가자격증번호</a:t>
            </a:r>
            <a:endParaRPr lang="en-US" altLang="ko-KR" sz="1000" b="1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92100" latinLnBrk="0">
              <a:buClr>
                <a:srgbClr val="000000"/>
              </a:buClr>
              <a:buSzPts val="1000"/>
              <a:buFont typeface="Arial"/>
              <a:buChar char="-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10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버튼으로 전문가자격증번호 복수 입력 가능</a:t>
            </a:r>
            <a:endParaRPr lang="en-US" altLang="ko-KR" sz="10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[13]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회원정보수정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＊화면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회원정보 수정 후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회원정보 수정이 완료되었습니다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.&gt;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메시지 출력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＊서버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수정한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입력값으로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전문가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DB </a:t>
            </a:r>
            <a:r>
              <a:rPr lang="en-US" altLang="ko-KR" sz="1000" noProof="0" dirty="0" smtClean="0">
                <a:highlight>
                  <a:srgbClr val="FFFFFF"/>
                </a:highlight>
                <a:ea typeface="맑은 고딕" panose="020B0503020000020004" pitchFamily="50" charset="-127"/>
              </a:rPr>
              <a:t>or</a:t>
            </a:r>
            <a:r>
              <a:rPr lang="ko-KR" altLang="en-US" sz="1000" dirty="0" smtClean="0">
                <a:highlight>
                  <a:srgbClr val="FFFFFF"/>
                </a:highlight>
                <a:ea typeface="맑은 고딕" panose="020B0503020000020004" pitchFamily="50" charset="-127"/>
              </a:rPr>
              <a:t>업체</a:t>
            </a:r>
            <a:r>
              <a:rPr lang="en-US" altLang="ko-KR" sz="1000" dirty="0" smtClean="0">
                <a:highlight>
                  <a:srgbClr val="FFFFFF"/>
                </a:highlight>
                <a:ea typeface="맑은 고딕" panose="020B0503020000020004" pitchFamily="50" charset="-127"/>
              </a:rPr>
              <a:t>DB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수정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26" name="Google Shape;426;gb53bec3b4f_0_6"/>
          <p:cNvSpPr/>
          <p:nvPr/>
        </p:nvSpPr>
        <p:spPr>
          <a:xfrm>
            <a:off x="2140625" y="411712"/>
            <a:ext cx="5548200" cy="398076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8" name="Google Shape;428;gb53bec3b4f_0_6"/>
          <p:cNvSpPr txBox="1"/>
          <p:nvPr/>
        </p:nvSpPr>
        <p:spPr>
          <a:xfrm>
            <a:off x="2305550" y="411713"/>
            <a:ext cx="50223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성별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41" name="Google Shape;441;gb53bec3b4f_0_6"/>
          <p:cNvSpPr/>
          <p:nvPr/>
        </p:nvSpPr>
        <p:spPr>
          <a:xfrm>
            <a:off x="2046814" y="110353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9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b53bec3b4f_0_6"/>
          <p:cNvSpPr/>
          <p:nvPr/>
        </p:nvSpPr>
        <p:spPr>
          <a:xfrm>
            <a:off x="2071549" y="48199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29;gb53bec3b4f_0_6">
            <a:extLst>
              <a:ext uri="{FF2B5EF4-FFF2-40B4-BE49-F238E27FC236}">
                <a16:creationId xmlns:a16="http://schemas.microsoft.com/office/drawing/2014/main" id="{A5767EE4-F321-48AA-95B6-CBA85064C2A0}"/>
              </a:ext>
            </a:extLst>
          </p:cNvPr>
          <p:cNvSpPr txBox="1"/>
          <p:nvPr/>
        </p:nvSpPr>
        <p:spPr>
          <a:xfrm>
            <a:off x="2305550" y="1773677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생년월일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4" name="Google Shape;430;gb53bec3b4f_0_6">
            <a:extLst>
              <a:ext uri="{FF2B5EF4-FFF2-40B4-BE49-F238E27FC236}">
                <a16:creationId xmlns:a16="http://schemas.microsoft.com/office/drawing/2014/main" id="{D99AEE0F-7420-415E-9BA3-201091B245FA}"/>
              </a:ext>
            </a:extLst>
          </p:cNvPr>
          <p:cNvSpPr/>
          <p:nvPr/>
        </p:nvSpPr>
        <p:spPr>
          <a:xfrm>
            <a:off x="2389426" y="2067350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2" name="Google Shape;429;gb53bec3b4f_0_6">
            <a:extLst>
              <a:ext uri="{FF2B5EF4-FFF2-40B4-BE49-F238E27FC236}">
                <a16:creationId xmlns:a16="http://schemas.microsoft.com/office/drawing/2014/main" id="{D05061CB-BD90-4D9D-8667-483D1B3C0FF8}"/>
              </a:ext>
            </a:extLst>
          </p:cNvPr>
          <p:cNvSpPr txBox="1"/>
          <p:nvPr/>
        </p:nvSpPr>
        <p:spPr>
          <a:xfrm>
            <a:off x="2305550" y="2392802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사업자등록번호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3" name="Google Shape;430;gb53bec3b4f_0_6">
            <a:extLst>
              <a:ext uri="{FF2B5EF4-FFF2-40B4-BE49-F238E27FC236}">
                <a16:creationId xmlns:a16="http://schemas.microsoft.com/office/drawing/2014/main" id="{3718576A-C238-443D-B08A-3484F7B00370}"/>
              </a:ext>
            </a:extLst>
          </p:cNvPr>
          <p:cNvSpPr/>
          <p:nvPr/>
        </p:nvSpPr>
        <p:spPr>
          <a:xfrm>
            <a:off x="2389426" y="2686475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" name="Google Shape;440;gb53bec3b4f_0_6">
            <a:extLst>
              <a:ext uri="{FF2B5EF4-FFF2-40B4-BE49-F238E27FC236}">
                <a16:creationId xmlns:a16="http://schemas.microsoft.com/office/drawing/2014/main" id="{E16CAD4E-5AC6-420D-882E-19B092E5BE99}"/>
              </a:ext>
            </a:extLst>
          </p:cNvPr>
          <p:cNvSpPr/>
          <p:nvPr/>
        </p:nvSpPr>
        <p:spPr>
          <a:xfrm>
            <a:off x="2376626" y="3910816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회원정보수정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47;gb53bec3b4f_0_6">
            <a:extLst>
              <a:ext uri="{FF2B5EF4-FFF2-40B4-BE49-F238E27FC236}">
                <a16:creationId xmlns:a16="http://schemas.microsoft.com/office/drawing/2014/main" id="{2C863FED-4403-496A-A037-2CDBE02C6E4E}"/>
              </a:ext>
            </a:extLst>
          </p:cNvPr>
          <p:cNvSpPr/>
          <p:nvPr/>
        </p:nvSpPr>
        <p:spPr>
          <a:xfrm>
            <a:off x="2135500" y="3826998"/>
            <a:ext cx="30547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13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36;gb53bec3b4f_0_6">
            <a:extLst>
              <a:ext uri="{FF2B5EF4-FFF2-40B4-BE49-F238E27FC236}">
                <a16:creationId xmlns:a16="http://schemas.microsoft.com/office/drawing/2014/main" id="{5E16753B-916C-4380-A17D-D079486E4853}"/>
              </a:ext>
            </a:extLst>
          </p:cNvPr>
          <p:cNvSpPr txBox="1"/>
          <p:nvPr/>
        </p:nvSpPr>
        <p:spPr>
          <a:xfrm>
            <a:off x="2389425" y="1137126"/>
            <a:ext cx="6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437;gb53bec3b4f_0_6">
            <a:extLst>
              <a:ext uri="{FF2B5EF4-FFF2-40B4-BE49-F238E27FC236}">
                <a16:creationId xmlns:a16="http://schemas.microsoft.com/office/drawing/2014/main" id="{3CCB31C7-2DB7-4372-962A-097279A54DA0}"/>
              </a:ext>
            </a:extLst>
          </p:cNvPr>
          <p:cNvSpPr/>
          <p:nvPr/>
        </p:nvSpPr>
        <p:spPr>
          <a:xfrm>
            <a:off x="2417211" y="1430801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6" name="Google Shape;438;gb53bec3b4f_0_6">
            <a:extLst>
              <a:ext uri="{FF2B5EF4-FFF2-40B4-BE49-F238E27FC236}">
                <a16:creationId xmlns:a16="http://schemas.microsoft.com/office/drawing/2014/main" id="{8A12CA10-95F3-4811-93A6-8164B5A5EB86}"/>
              </a:ext>
            </a:extLst>
          </p:cNvPr>
          <p:cNvSpPr/>
          <p:nvPr/>
        </p:nvSpPr>
        <p:spPr>
          <a:xfrm>
            <a:off x="4981189" y="1430801"/>
            <a:ext cx="252390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상세주소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7" name="Google Shape;439;gb53bec3b4f_0_6">
            <a:extLst>
              <a:ext uri="{FF2B5EF4-FFF2-40B4-BE49-F238E27FC236}">
                <a16:creationId xmlns:a16="http://schemas.microsoft.com/office/drawing/2014/main" id="{E7E84F59-0ED9-4628-9820-922D129A49D6}"/>
              </a:ext>
            </a:extLst>
          </p:cNvPr>
          <p:cNvSpPr/>
          <p:nvPr/>
        </p:nvSpPr>
        <p:spPr>
          <a:xfrm>
            <a:off x="2906100" y="1199459"/>
            <a:ext cx="814500" cy="201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주소 검색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9" name="Google Shape;446;gb53bec3b4f_0_6">
            <a:extLst>
              <a:ext uri="{FF2B5EF4-FFF2-40B4-BE49-F238E27FC236}">
                <a16:creationId xmlns:a16="http://schemas.microsoft.com/office/drawing/2014/main" id="{B9C52CCE-610C-4F24-ABBC-C5A6DA6EF119}"/>
              </a:ext>
            </a:extLst>
          </p:cNvPr>
          <p:cNvSpPr/>
          <p:nvPr/>
        </p:nvSpPr>
        <p:spPr>
          <a:xfrm>
            <a:off x="3655651" y="1197126"/>
            <a:ext cx="4167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9-1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255C35-7442-48AC-A69B-19173930FD62}"/>
              </a:ext>
            </a:extLst>
          </p:cNvPr>
          <p:cNvSpPr/>
          <p:nvPr/>
        </p:nvSpPr>
        <p:spPr>
          <a:xfrm>
            <a:off x="2814440" y="849198"/>
            <a:ext cx="183319" cy="183319"/>
          </a:xfrm>
          <a:prstGeom prst="ellipse">
            <a:avLst/>
          </a:prstGeom>
          <a:noFill/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Google Shape;436;gb53bec3b4f_0_6">
            <a:extLst>
              <a:ext uri="{FF2B5EF4-FFF2-40B4-BE49-F238E27FC236}">
                <a16:creationId xmlns:a16="http://schemas.microsoft.com/office/drawing/2014/main" id="{6196A07B-5CCA-4D12-B319-71C044774C20}"/>
              </a:ext>
            </a:extLst>
          </p:cNvPr>
          <p:cNvSpPr txBox="1"/>
          <p:nvPr/>
        </p:nvSpPr>
        <p:spPr>
          <a:xfrm>
            <a:off x="2997759" y="765210"/>
            <a:ext cx="50889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남자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52C45F8-D341-48A2-B04B-B50B67C8E97E}"/>
              </a:ext>
            </a:extLst>
          </p:cNvPr>
          <p:cNvSpPr/>
          <p:nvPr/>
        </p:nvSpPr>
        <p:spPr>
          <a:xfrm>
            <a:off x="3785990" y="849198"/>
            <a:ext cx="183319" cy="183319"/>
          </a:xfrm>
          <a:prstGeom prst="ellipse">
            <a:avLst/>
          </a:prstGeom>
          <a:noFill/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Google Shape;436;gb53bec3b4f_0_6">
            <a:extLst>
              <a:ext uri="{FF2B5EF4-FFF2-40B4-BE49-F238E27FC236}">
                <a16:creationId xmlns:a16="http://schemas.microsoft.com/office/drawing/2014/main" id="{2140F4CC-30A2-41B6-B573-042E272655F0}"/>
              </a:ext>
            </a:extLst>
          </p:cNvPr>
          <p:cNvSpPr txBox="1"/>
          <p:nvPr/>
        </p:nvSpPr>
        <p:spPr>
          <a:xfrm>
            <a:off x="3969309" y="765210"/>
            <a:ext cx="50889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여자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48E83E8-65AA-4CFD-989F-0A561EE37556}"/>
              </a:ext>
            </a:extLst>
          </p:cNvPr>
          <p:cNvSpPr/>
          <p:nvPr/>
        </p:nvSpPr>
        <p:spPr>
          <a:xfrm>
            <a:off x="2852541" y="887299"/>
            <a:ext cx="105886" cy="1058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754658-FCFC-43A9-93B7-2648322AAF1A}"/>
              </a:ext>
            </a:extLst>
          </p:cNvPr>
          <p:cNvSpPr/>
          <p:nvPr/>
        </p:nvSpPr>
        <p:spPr>
          <a:xfrm>
            <a:off x="3824091" y="887299"/>
            <a:ext cx="105886" cy="1058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51CE8-C280-4B8A-946E-98AA5374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00" y="2125302"/>
            <a:ext cx="219164" cy="209635"/>
          </a:xfrm>
          <a:prstGeom prst="rect">
            <a:avLst/>
          </a:prstGeom>
        </p:spPr>
      </p:pic>
      <p:sp>
        <p:nvSpPr>
          <p:cNvPr id="76" name="Google Shape;447;gb53bec3b4f_0_6">
            <a:extLst>
              <a:ext uri="{FF2B5EF4-FFF2-40B4-BE49-F238E27FC236}">
                <a16:creationId xmlns:a16="http://schemas.microsoft.com/office/drawing/2014/main" id="{65DA0065-7EF0-433D-883C-12D60DE60827}"/>
              </a:ext>
            </a:extLst>
          </p:cNvPr>
          <p:cNvSpPr/>
          <p:nvPr/>
        </p:nvSpPr>
        <p:spPr>
          <a:xfrm>
            <a:off x="2070349" y="2389300"/>
            <a:ext cx="30547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11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447;gb53bec3b4f_0_6">
            <a:extLst>
              <a:ext uri="{FF2B5EF4-FFF2-40B4-BE49-F238E27FC236}">
                <a16:creationId xmlns:a16="http://schemas.microsoft.com/office/drawing/2014/main" id="{5FE8E821-A314-4D34-9AD3-C2DA617EC3C9}"/>
              </a:ext>
            </a:extLst>
          </p:cNvPr>
          <p:cNvSpPr/>
          <p:nvPr/>
        </p:nvSpPr>
        <p:spPr>
          <a:xfrm>
            <a:off x="2046814" y="1797678"/>
            <a:ext cx="30547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10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29;gb53bec3b4f_0_6">
            <a:extLst>
              <a:ext uri="{FF2B5EF4-FFF2-40B4-BE49-F238E27FC236}">
                <a16:creationId xmlns:a16="http://schemas.microsoft.com/office/drawing/2014/main" id="{D05061CB-BD90-4D9D-8667-483D1B3C0FF8}"/>
              </a:ext>
            </a:extLst>
          </p:cNvPr>
          <p:cNvSpPr txBox="1"/>
          <p:nvPr/>
        </p:nvSpPr>
        <p:spPr>
          <a:xfrm>
            <a:off x="2307120" y="3007109"/>
            <a:ext cx="467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전문가자격증번호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0" name="Google Shape;430;gb53bec3b4f_0_6">
            <a:extLst>
              <a:ext uri="{FF2B5EF4-FFF2-40B4-BE49-F238E27FC236}">
                <a16:creationId xmlns:a16="http://schemas.microsoft.com/office/drawing/2014/main" id="{3718576A-C238-443D-B08A-3484F7B00370}"/>
              </a:ext>
            </a:extLst>
          </p:cNvPr>
          <p:cNvSpPr/>
          <p:nvPr/>
        </p:nvSpPr>
        <p:spPr>
          <a:xfrm>
            <a:off x="2390996" y="3300782"/>
            <a:ext cx="2523910" cy="3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1" name="Google Shape;447;gb53bec3b4f_0_6">
            <a:extLst>
              <a:ext uri="{FF2B5EF4-FFF2-40B4-BE49-F238E27FC236}">
                <a16:creationId xmlns:a16="http://schemas.microsoft.com/office/drawing/2014/main" id="{65DA0065-7EF0-433D-883C-12D60DE60827}"/>
              </a:ext>
            </a:extLst>
          </p:cNvPr>
          <p:cNvSpPr/>
          <p:nvPr/>
        </p:nvSpPr>
        <p:spPr>
          <a:xfrm>
            <a:off x="2071919" y="3003607"/>
            <a:ext cx="30547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  <a:tabLst/>
              <a:defRPr/>
            </a:pPr>
            <a:r>
              <a:rPr kumimoji="0" lang="en-US" altLang="ko-KR" sz="119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t>12</a:t>
            </a:r>
            <a:endParaRPr kumimoji="0" sz="119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81189" y="2756354"/>
            <a:ext cx="201966" cy="1724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83308" y="3362752"/>
            <a:ext cx="201966" cy="1724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00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5662272" y="4713547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5543208" y="4643697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순 서	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9013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altLang="en-US" dirty="0">
                <a:solidFill>
                  <a:srgbClr val="FFFFFF"/>
                </a:solidFill>
              </a:rPr>
              <a:t>커뮤니티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70896" y="1316578"/>
            <a:ext cx="20762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게시글은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한 페이지에 </a:t>
            </a: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altLang="en-US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개씩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보여진다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ko-KR" alt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 게시판 명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명을 누르면 해당 게시판으로 이동한다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>
              <a:buClr>
                <a:schemeClr val="dk1"/>
              </a:buClr>
              <a:buSzPts val="975"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답글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답글 가능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검색기능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게시판에 검색하고 싶은 내용을 제목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명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으로 검색할 수 있다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>
              <a:buClr>
                <a:schemeClr val="dk1"/>
              </a:buClr>
              <a:buSzPts val="975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" y="893057"/>
            <a:ext cx="7596510" cy="46604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2584" y="1124816"/>
            <a:ext cx="3466976" cy="383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01201" y="1999207"/>
            <a:ext cx="5227196" cy="241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6646" y="4362834"/>
            <a:ext cx="4456954" cy="467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360;p19"/>
          <p:cNvSpPr/>
          <p:nvPr/>
        </p:nvSpPr>
        <p:spPr>
          <a:xfrm>
            <a:off x="525282" y="893057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2" name="Google Shape;360;p19"/>
          <p:cNvSpPr/>
          <p:nvPr/>
        </p:nvSpPr>
        <p:spPr>
          <a:xfrm>
            <a:off x="6700985" y="1810127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2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3" name="Google Shape;360;p19"/>
          <p:cNvSpPr/>
          <p:nvPr/>
        </p:nvSpPr>
        <p:spPr>
          <a:xfrm>
            <a:off x="1339075" y="4258283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3</a:t>
            </a:r>
            <a:endParaRPr sz="1192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80655" y="3731205"/>
            <a:ext cx="693918" cy="7107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1214340" y="2555634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1095276" y="2485784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 dirty="0" smtClean="0"/>
              <a:t>순 서</a:t>
            </a:r>
            <a:r>
              <a:rPr lang="ko-KR" dirty="0"/>
              <a:t>	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2790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altLang="en-US" dirty="0">
                <a:solidFill>
                  <a:srgbClr val="FFFFFF"/>
                </a:solidFill>
              </a:rPr>
              <a:t>커뮤니티</a:t>
            </a:r>
            <a:r>
              <a:rPr lang="en-US" altLang="ko-KR" dirty="0">
                <a:solidFill>
                  <a:srgbClr val="FFFFFF"/>
                </a:solidFill>
              </a:rPr>
              <a:t>&gt;</a:t>
            </a:r>
            <a:r>
              <a:rPr lang="ko-KR" altLang="en-US" dirty="0">
                <a:solidFill>
                  <a:srgbClr val="FFFFFF"/>
                </a:solidFill>
              </a:rPr>
              <a:t>내새끼보세요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갤러리게시판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70896" y="1316578"/>
            <a:ext cx="20762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75"/>
            </a:pPr>
            <a:endParaRPr lang="ko-KR" altLang="en-US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갤러리게시판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내새끼보세요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이미지와 글 제목이 먼저 보인다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" y="848419"/>
            <a:ext cx="7642107" cy="46884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17026" y="1653616"/>
            <a:ext cx="6102874" cy="241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360;p19"/>
          <p:cNvSpPr/>
          <p:nvPr/>
        </p:nvSpPr>
        <p:spPr>
          <a:xfrm>
            <a:off x="502422" y="1444515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2422" y="4092230"/>
            <a:ext cx="693918" cy="7107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altLang="en-US" dirty="0">
                <a:solidFill>
                  <a:srgbClr val="FFFFFF"/>
                </a:solidFill>
              </a:rPr>
              <a:t>커뮤니티</a:t>
            </a:r>
            <a:r>
              <a:rPr lang="en-US" altLang="ko-KR" dirty="0">
                <a:solidFill>
                  <a:srgbClr val="FFFFFF"/>
                </a:solidFill>
              </a:rPr>
              <a:t>&gt;</a:t>
            </a:r>
            <a:r>
              <a:rPr lang="ko-KR" altLang="en-US" dirty="0" err="1">
                <a:solidFill>
                  <a:srgbClr val="FFFFFF"/>
                </a:solidFill>
              </a:rPr>
              <a:t>게시글조회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60702" y="546760"/>
            <a:ext cx="2076228" cy="516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75"/>
            </a:pPr>
            <a:endParaRPr lang="ko-KR" altLang="en-US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삭제버튼</a:t>
            </a:r>
            <a:endParaRPr lang="en-US" altLang="ko-KR" sz="12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본인의 글일 경우에만 버튼 출력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공지등록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해당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게시글을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공지로 등록할 수 있다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좋아요를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수 있다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좋아요를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한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목록은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마이페이지에서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조회가능하다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댓글은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이내로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작성가능하다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[5]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답글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</a:t>
            </a:r>
            <a:r>
              <a:rPr lang="ko-KR" altLang="en-US" sz="11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게시글은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답글작성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[6]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게시글삭제알람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Clr>
                <a:schemeClr val="dk1"/>
              </a:buClr>
              <a:buSzPts val="975"/>
              <a:buFontTx/>
              <a:buChar char="-"/>
            </a:pP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게시글이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삭제되면 팝업을 띄운다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>
              <a:buClr>
                <a:schemeClr val="dk1"/>
              </a:buClr>
              <a:buSzPts val="975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" y="530101"/>
            <a:ext cx="7651724" cy="59226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220775" y="1171749"/>
            <a:ext cx="891173" cy="289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360;p19"/>
          <p:cNvSpPr/>
          <p:nvPr/>
        </p:nvSpPr>
        <p:spPr>
          <a:xfrm>
            <a:off x="865297" y="555138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332" y="3198088"/>
            <a:ext cx="1104533" cy="35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8164" y="5887050"/>
            <a:ext cx="552267" cy="35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6198" y="5030386"/>
            <a:ext cx="6781700" cy="856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360;p19"/>
          <p:cNvSpPr/>
          <p:nvPr/>
        </p:nvSpPr>
        <p:spPr>
          <a:xfrm>
            <a:off x="6006171" y="1057401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2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5" name="Google Shape;360;p19"/>
          <p:cNvSpPr/>
          <p:nvPr/>
        </p:nvSpPr>
        <p:spPr>
          <a:xfrm>
            <a:off x="161594" y="3268847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3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7" name="Google Shape;360;p19"/>
          <p:cNvSpPr/>
          <p:nvPr/>
        </p:nvSpPr>
        <p:spPr>
          <a:xfrm>
            <a:off x="161594" y="4876630"/>
            <a:ext cx="226042" cy="2647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sz="1200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8" name="Google Shape;360;p19"/>
          <p:cNvSpPr/>
          <p:nvPr/>
        </p:nvSpPr>
        <p:spPr>
          <a:xfrm>
            <a:off x="1408379" y="6158618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5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09165" y="755861"/>
            <a:ext cx="2053754" cy="1082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360;p19"/>
          <p:cNvSpPr/>
          <p:nvPr/>
        </p:nvSpPr>
        <p:spPr>
          <a:xfrm>
            <a:off x="2494561" y="546760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6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79138" y="726338"/>
            <a:ext cx="716594" cy="290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662679" y="3740444"/>
            <a:ext cx="266105" cy="1741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71223" y="4236088"/>
            <a:ext cx="266105" cy="1741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21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bec3b4f_0_6"/>
          <p:cNvSpPr txBox="1">
            <a:spLocks noGrp="1"/>
          </p:cNvSpPr>
          <p:nvPr>
            <p:ph type="body" idx="1"/>
          </p:nvPr>
        </p:nvSpPr>
        <p:spPr>
          <a:xfrm>
            <a:off x="3" y="-57367"/>
            <a:ext cx="75453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SzPts val="1192"/>
              <a:buNone/>
            </a:pPr>
            <a:r>
              <a:rPr lang="ko-KR" altLang="en-US" dirty="0">
                <a:solidFill>
                  <a:srgbClr val="FFFFFF"/>
                </a:solidFill>
              </a:rPr>
              <a:t>커뮤니티</a:t>
            </a:r>
            <a:r>
              <a:rPr lang="en-US" altLang="ko-KR" dirty="0">
                <a:solidFill>
                  <a:srgbClr val="FFFFFF"/>
                </a:solidFill>
              </a:rPr>
              <a:t>&gt;</a:t>
            </a:r>
            <a:r>
              <a:rPr lang="ko-KR" altLang="en-US" dirty="0" err="1">
                <a:solidFill>
                  <a:srgbClr val="FFFFFF"/>
                </a:solidFill>
              </a:rPr>
              <a:t>게시글작성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70896" y="1316578"/>
            <a:ext cx="2076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75"/>
            </a:pPr>
            <a:endParaRPr lang="ko-KR" altLang="en-US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분류선택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975"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게시판명과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카테고리를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선택한뒤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작성가능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480"/>
            <a:ext cx="7735213" cy="474553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10906" y="889808"/>
            <a:ext cx="2445654" cy="344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360;p19"/>
          <p:cNvSpPr/>
          <p:nvPr/>
        </p:nvSpPr>
        <p:spPr>
          <a:xfrm>
            <a:off x="296302" y="736594"/>
            <a:ext cx="214604" cy="209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2"/>
              <a:buFont typeface="Arial"/>
              <a:buNone/>
            </a:pPr>
            <a:r>
              <a:rPr lang="en-US" sz="1192" dirty="0">
                <a:solidFill>
                  <a:schemeClr val="bg1"/>
                </a:solidFill>
              </a:rPr>
              <a:t>1</a:t>
            </a:r>
            <a:endParaRPr sz="1192" b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7515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순 서	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74452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en-US" sz="4333" dirty="0">
                <a:solidFill>
                  <a:schemeClr val="dk1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Q&amp;A</a:t>
            </a:r>
            <a:endParaRPr dirty="0"/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4515293" y="4601898"/>
            <a:ext cx="46863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ko-KR" dirty="0"/>
              <a:t>3</a:t>
            </a:r>
            <a:r>
              <a:rPr lang="ko-KR" dirty="0"/>
              <a:t>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85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273052" y="-31471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&lt;색상&gt;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4" y="1468582"/>
            <a:ext cx="6664331" cy="4350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273052" y="1214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&lt;폰트&gt;</a:t>
            </a:r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30" y="1835728"/>
            <a:ext cx="5451739" cy="3659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1140449" y="3792968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1021385" y="3723118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순 서	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5787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8"/>
          <p:cNvGraphicFramePr/>
          <p:nvPr>
            <p:extLst>
              <p:ext uri="{D42A27DB-BD31-4B8C-83A1-F6EECF244321}">
                <p14:modId xmlns:p14="http://schemas.microsoft.com/office/powerpoint/2010/main" val="966183463"/>
              </p:ext>
            </p:extLst>
          </p:nvPr>
        </p:nvGraphicFramePr>
        <p:xfrm>
          <a:off x="486410" y="1713323"/>
          <a:ext cx="5861052" cy="2957115"/>
        </p:xfrm>
        <a:graphic>
          <a:graphicData uri="http://schemas.openxmlformats.org/drawingml/2006/table">
            <a:tbl>
              <a:tblPr firstRow="1" bandRow="1">
                <a:noFill/>
                <a:tableStyleId>{1392F7B1-90FB-43CA-BDDC-160877DECB2E}</a:tableStyleId>
              </a:tblPr>
              <a:tblGrid>
                <a:gridCol w="146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endParaRPr sz="1400" u="none" strike="noStrike" cap="none" dirty="0"/>
                    </a:p>
                  </a:txBody>
                  <a:tcPr marL="99050" marR="99050" marT="49525" marB="495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업체상세조회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9050" marR="99050" marT="49525" marB="495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9050" marR="99050" marT="49525" marB="49525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 lang="en-US" altLang="ko-KR" sz="1100" b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9050" marR="99050" marT="49525" marB="495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  <a:endParaRPr lang="en-US" altLang="ko-KR" sz="110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lang="en-US" altLang="ko-KR" sz="110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9050" marR="99050" marT="49525" marB="495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업세상세정보</a:t>
                      </a:r>
                      <a:endParaRPr lang="en-US" altLang="ko-KR" sz="110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9050" marR="99050" marT="49525" marB="495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벼룩시장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내새끼보세요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</a:t>
                      </a:r>
                    </a:p>
                  </a:txBody>
                  <a:tcPr marL="99050" marR="99050" marT="49525" marB="495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즐겨</a:t>
                      </a: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찾는 업체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쓴 리뷰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쓴 글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쓴 댓글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수정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수정</a:t>
                      </a:r>
                      <a:endParaRPr lang="en-US" altLang="ko-KR" sz="11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lang="en-US" altLang="ko-KR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9050" marR="99050" marT="49525" marB="495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사이트 맵</a:t>
            </a:r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46336"/>
              </p:ext>
            </p:extLst>
          </p:nvPr>
        </p:nvGraphicFramePr>
        <p:xfrm>
          <a:off x="6347462" y="1713323"/>
          <a:ext cx="1565925" cy="2988217"/>
        </p:xfrm>
        <a:graphic>
          <a:graphicData uri="http://schemas.openxmlformats.org/drawingml/2006/table">
            <a:tbl>
              <a:tblPr firstRow="1" bandRow="1">
                <a:noFill/>
                <a:tableStyleId>{1392F7B1-90FB-43CA-BDDC-160877DECB2E}</a:tableStyleId>
              </a:tblPr>
              <a:tblGrid>
                <a:gridCol w="1565925">
                  <a:extLst>
                    <a:ext uri="{9D8B030D-6E8A-4147-A177-3AD203B41FA5}">
                      <a16:colId xmlns:a16="http://schemas.microsoft.com/office/drawing/2014/main" val="32512107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400" u="none" strike="noStrike" cap="none" dirty="0"/>
                    </a:p>
                  </a:txBody>
                  <a:tcPr marL="99050" marR="99050" marT="49525" marB="495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97783"/>
                  </a:ext>
                </a:extLst>
              </a:tr>
              <a:tr h="26148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시설</a:t>
                      </a:r>
                      <a:r>
                        <a:rPr lang="ko-KR" sz="11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 아웃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9050" marR="99050" marT="49525" marB="495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550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10E0C31-0A0E-4ECA-AF01-0453736FC80B}"/>
              </a:ext>
            </a:extLst>
          </p:cNvPr>
          <p:cNvSpPr/>
          <p:nvPr/>
        </p:nvSpPr>
        <p:spPr>
          <a:xfrm>
            <a:off x="1139441" y="4778222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5A000BC-9830-4CDF-8CA7-0789D06BC7FB}"/>
              </a:ext>
            </a:extLst>
          </p:cNvPr>
          <p:cNvSpPr/>
          <p:nvPr/>
        </p:nvSpPr>
        <p:spPr>
          <a:xfrm>
            <a:off x="1020377" y="4708372"/>
            <a:ext cx="3046535" cy="301924"/>
          </a:xfrm>
          <a:prstGeom prst="parallelogram">
            <a:avLst>
              <a:gd name="adj" fmla="val 61000"/>
            </a:avLst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6480151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-KR"/>
              <a:t>순 서	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6909" y="131156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화면배치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6909" y="230224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색상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6909" y="3505306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909" y="45064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6909" y="550753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5819" y="131156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5819" y="2296429"/>
            <a:ext cx="2629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PW/ID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5819" y="350530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5819" y="450641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74367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2677</Words>
  <Application>Microsoft Office PowerPoint</Application>
  <PresentationFormat>A4 용지(210x297mm)</PresentationFormat>
  <Paragraphs>993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HY견고딕</vt:lpstr>
      <vt:lpstr>Noto Sans Symbols</vt:lpstr>
      <vt:lpstr>맑은 고딕</vt:lpstr>
      <vt:lpstr>맑은 고딕</vt:lpstr>
      <vt:lpstr>Arial</vt:lpstr>
      <vt:lpstr>Office 테마</vt:lpstr>
      <vt:lpstr>화면 정의서</vt:lpstr>
      <vt:lpstr>순 서 </vt:lpstr>
      <vt:lpstr>화면배치</vt:lpstr>
      <vt:lpstr>순 서 </vt:lpstr>
      <vt:lpstr>&lt;색상&gt;</vt:lpstr>
      <vt:lpstr>&lt;폰트&gt;</vt:lpstr>
      <vt:lpstr>순 서 </vt:lpstr>
      <vt:lpstr>사이트 맵</vt:lpstr>
      <vt:lpstr>순 서 </vt:lpstr>
      <vt:lpstr>PowerPoint 프레젠테이션</vt:lpstr>
      <vt:lpstr>PowerPoint 프레젠테이션</vt:lpstr>
      <vt:lpstr>순 서 </vt:lpstr>
      <vt:lpstr>PowerPoint 프레젠테이션</vt:lpstr>
      <vt:lpstr>PowerPoint 프레젠테이션</vt:lpstr>
      <vt:lpstr>PowerPoint 프레젠테이션</vt:lpstr>
      <vt:lpstr>PowerPoint 프레젠테이션</vt:lpstr>
      <vt:lpstr>순 서 </vt:lpstr>
      <vt:lpstr>PowerPoint 프레젠테이션</vt:lpstr>
      <vt:lpstr>순 서 </vt:lpstr>
      <vt:lpstr>PowerPoint 프레젠테이션</vt:lpstr>
      <vt:lpstr>PowerPoint 프레젠테이션</vt:lpstr>
      <vt:lpstr>PowerPoint 프레젠테이션</vt:lpstr>
      <vt:lpstr>PowerPoint 프레젠테이션</vt:lpstr>
      <vt:lpstr>순 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 서 </vt:lpstr>
      <vt:lpstr>PowerPoint 프레젠테이션</vt:lpstr>
      <vt:lpstr>PowerPoint 프레젠테이션</vt:lpstr>
      <vt:lpstr>PowerPoint 프레젠테이션</vt:lpstr>
      <vt:lpstr>PowerPoint 프레젠테이션</vt:lpstr>
      <vt:lpstr>순 서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정의서</dc:title>
  <dc:creator>loveme</dc:creator>
  <cp:lastModifiedBy>mypc</cp:lastModifiedBy>
  <cp:revision>105</cp:revision>
  <cp:lastPrinted>2021-10-01T03:22:04Z</cp:lastPrinted>
  <dcterms:created xsi:type="dcterms:W3CDTF">2017-12-19T02:35:40Z</dcterms:created>
  <dcterms:modified xsi:type="dcterms:W3CDTF">2021-10-01T03:51:20Z</dcterms:modified>
</cp:coreProperties>
</file>