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4EB5-23EE-4933-B6E5-6FDAA521315C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706C-53A7-4478-B307-8C1FF6E21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4EB5-23EE-4933-B6E5-6FDAA521315C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706C-53A7-4478-B307-8C1FF6E21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2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8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5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2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1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6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11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6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21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3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3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5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정주희</dc:creator>
  <cp:lastModifiedBy>정주희</cp:lastModifiedBy>
  <cp:revision>1</cp:revision>
  <dcterms:created xsi:type="dcterms:W3CDTF">2022-08-26T16:29:44Z</dcterms:created>
  <dcterms:modified xsi:type="dcterms:W3CDTF">2022-08-26T16:29:44Z</dcterms:modified>
</cp:coreProperties>
</file>