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0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1" r:id="rId25"/>
    <p:sldId id="278" r:id="rId26"/>
    <p:sldId id="282" r:id="rId27"/>
    <p:sldId id="279" r:id="rId28"/>
    <p:sldId id="280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orbel" panose="020B0503020204020204" pitchFamily="34" charset="0"/>
      <p:regular r:id="rId35"/>
      <p:bold r:id="rId36"/>
      <p:italic r:id="rId37"/>
      <p:boldItalic r:id="rId38"/>
    </p:embeddedFont>
    <p:embeddedFont>
      <p:font typeface="Comic Sans MS" panose="030F0702030302020204" pitchFamily="66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74FD13-44A5-41C7-BD34-F77805D64B46}">
  <a:tblStyle styleId="{3874FD13-44A5-41C7-BD34-F77805D64B46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F1E6"/>
          </a:solidFill>
        </a:fill>
      </a:tcStyle>
    </a:wholeTbl>
    <a:band1H>
      <a:tcTxStyle/>
      <a:tcStyle>
        <a:tcBdr/>
        <a:fill>
          <a:solidFill>
            <a:srgbClr val="F9E2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9E2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bana.vr1@gmail.com" userId="c40a720b3fba3adc" providerId="LiveId" clId="{DA63771D-26C8-4F3C-A16A-763B12AAC88E}"/>
    <pc:docChg chg="undo redo custSel addSld modSld sldOrd">
      <pc:chgData name="shobana.vr1@gmail.com" userId="c40a720b3fba3adc" providerId="LiveId" clId="{DA63771D-26C8-4F3C-A16A-763B12AAC88E}" dt="2018-04-17T21:26:42.188" v="445" actId="1076"/>
      <pc:docMkLst>
        <pc:docMk/>
      </pc:docMkLst>
      <pc:sldChg chg="modSp ord">
        <pc:chgData name="shobana.vr1@gmail.com" userId="c40a720b3fba3adc" providerId="LiveId" clId="{DA63771D-26C8-4F3C-A16A-763B12AAC88E}" dt="2018-04-17T21:08:56.861" v="28" actId="12"/>
        <pc:sldMkLst>
          <pc:docMk/>
          <pc:sldMk cId="0" sldId="257"/>
        </pc:sldMkLst>
        <pc:spChg chg="mod">
          <ac:chgData name="shobana.vr1@gmail.com" userId="c40a720b3fba3adc" providerId="LiveId" clId="{DA63771D-26C8-4F3C-A16A-763B12AAC88E}" dt="2018-04-17T21:03:37.255" v="0" actId="2711"/>
          <ac:spMkLst>
            <pc:docMk/>
            <pc:sldMk cId="0" sldId="257"/>
            <ac:spMk id="127" creationId="{00000000-0000-0000-0000-000000000000}"/>
          </ac:spMkLst>
        </pc:spChg>
      </pc:sldChg>
      <pc:sldChg chg="modSp">
        <pc:chgData name="shobana.vr1@gmail.com" userId="c40a720b3fba3adc" providerId="LiveId" clId="{DA63771D-26C8-4F3C-A16A-763B12AAC88E}" dt="2018-04-17T21:09:21.001" v="37" actId="20577"/>
        <pc:sldMkLst>
          <pc:docMk/>
          <pc:sldMk cId="0" sldId="258"/>
        </pc:sldMkLst>
        <pc:spChg chg="mod">
          <ac:chgData name="shobana.vr1@gmail.com" userId="c40a720b3fba3adc" providerId="LiveId" clId="{DA63771D-26C8-4F3C-A16A-763B12AAC88E}" dt="2018-04-17T21:04:04.666" v="1" actId="2711"/>
          <ac:spMkLst>
            <pc:docMk/>
            <pc:sldMk cId="0" sldId="258"/>
            <ac:spMk id="134" creationId="{00000000-0000-0000-0000-000000000000}"/>
          </ac:spMkLst>
        </pc:spChg>
        <pc:spChg chg="mod">
          <ac:chgData name="shobana.vr1@gmail.com" userId="c40a720b3fba3adc" providerId="LiveId" clId="{DA63771D-26C8-4F3C-A16A-763B12AAC88E}" dt="2018-04-17T21:09:21.001" v="37" actId="20577"/>
          <ac:spMkLst>
            <pc:docMk/>
            <pc:sldMk cId="0" sldId="258"/>
            <ac:spMk id="135" creationId="{00000000-0000-0000-0000-000000000000}"/>
          </ac:spMkLst>
        </pc:spChg>
      </pc:sldChg>
      <pc:sldChg chg="modSp">
        <pc:chgData name="shobana.vr1@gmail.com" userId="c40a720b3fba3adc" providerId="LiveId" clId="{DA63771D-26C8-4F3C-A16A-763B12AAC88E}" dt="2018-04-17T21:09:38.951" v="38" actId="2711"/>
        <pc:sldMkLst>
          <pc:docMk/>
          <pc:sldMk cId="0" sldId="260"/>
        </pc:sldMkLst>
        <pc:spChg chg="mod">
          <ac:chgData name="shobana.vr1@gmail.com" userId="c40a720b3fba3adc" providerId="LiveId" clId="{DA63771D-26C8-4F3C-A16A-763B12AAC88E}" dt="2018-04-17T21:09:38.951" v="38" actId="2711"/>
          <ac:spMkLst>
            <pc:docMk/>
            <pc:sldMk cId="0" sldId="260"/>
            <ac:spMk id="149" creationId="{00000000-0000-0000-0000-000000000000}"/>
          </ac:spMkLst>
        </pc:spChg>
        <pc:spChg chg="mod">
          <ac:chgData name="shobana.vr1@gmail.com" userId="c40a720b3fba3adc" providerId="LiveId" clId="{DA63771D-26C8-4F3C-A16A-763B12AAC88E}" dt="2018-04-17T21:09:38.951" v="38" actId="2711"/>
          <ac:spMkLst>
            <pc:docMk/>
            <pc:sldMk cId="0" sldId="260"/>
            <ac:spMk id="150" creationId="{00000000-0000-0000-0000-000000000000}"/>
          </ac:spMkLst>
        </pc:spChg>
        <pc:spChg chg="mod">
          <ac:chgData name="shobana.vr1@gmail.com" userId="c40a720b3fba3adc" providerId="LiveId" clId="{DA63771D-26C8-4F3C-A16A-763B12AAC88E}" dt="2018-04-17T21:09:38.951" v="38" actId="2711"/>
          <ac:spMkLst>
            <pc:docMk/>
            <pc:sldMk cId="0" sldId="260"/>
            <ac:spMk id="151" creationId="{00000000-0000-0000-0000-000000000000}"/>
          </ac:spMkLst>
        </pc:spChg>
      </pc:sldChg>
      <pc:sldChg chg="modSp">
        <pc:chgData name="shobana.vr1@gmail.com" userId="c40a720b3fba3adc" providerId="LiveId" clId="{DA63771D-26C8-4F3C-A16A-763B12AAC88E}" dt="2018-04-17T21:18:32.507" v="239" actId="108"/>
        <pc:sldMkLst>
          <pc:docMk/>
          <pc:sldMk cId="0" sldId="261"/>
        </pc:sldMkLst>
        <pc:spChg chg="mod">
          <ac:chgData name="shobana.vr1@gmail.com" userId="c40a720b3fba3adc" providerId="LiveId" clId="{DA63771D-26C8-4F3C-A16A-763B12AAC88E}" dt="2018-04-17T21:09:47.365" v="39" actId="2711"/>
          <ac:spMkLst>
            <pc:docMk/>
            <pc:sldMk cId="0" sldId="261"/>
            <ac:spMk id="158" creationId="{00000000-0000-0000-0000-000000000000}"/>
          </ac:spMkLst>
        </pc:spChg>
        <pc:spChg chg="mod">
          <ac:chgData name="shobana.vr1@gmail.com" userId="c40a720b3fba3adc" providerId="LiveId" clId="{DA63771D-26C8-4F3C-A16A-763B12AAC88E}" dt="2018-04-17T21:09:52.890" v="40" actId="2711"/>
          <ac:spMkLst>
            <pc:docMk/>
            <pc:sldMk cId="0" sldId="261"/>
            <ac:spMk id="159" creationId="{00000000-0000-0000-0000-000000000000}"/>
          </ac:spMkLst>
        </pc:spChg>
        <pc:graphicFrameChg chg="mod modGraphic">
          <ac:chgData name="shobana.vr1@gmail.com" userId="c40a720b3fba3adc" providerId="LiveId" clId="{DA63771D-26C8-4F3C-A16A-763B12AAC88E}" dt="2018-04-17T21:18:32.507" v="239" actId="108"/>
          <ac:graphicFrameMkLst>
            <pc:docMk/>
            <pc:sldMk cId="0" sldId="261"/>
            <ac:graphicFrameMk id="161" creationId="{00000000-0000-0000-0000-000000000000}"/>
          </ac:graphicFrameMkLst>
        </pc:graphicFrameChg>
      </pc:sldChg>
      <pc:sldChg chg="modSp">
        <pc:chgData name="shobana.vr1@gmail.com" userId="c40a720b3fba3adc" providerId="LiveId" clId="{DA63771D-26C8-4F3C-A16A-763B12AAC88E}" dt="2018-04-17T21:26:42.188" v="445" actId="1076"/>
        <pc:sldMkLst>
          <pc:docMk/>
          <pc:sldMk cId="0" sldId="262"/>
        </pc:sldMkLst>
        <pc:spChg chg="mod">
          <ac:chgData name="shobana.vr1@gmail.com" userId="c40a720b3fba3adc" providerId="LiveId" clId="{DA63771D-26C8-4F3C-A16A-763B12AAC88E}" dt="2018-04-17T21:10:06.410" v="41" actId="2711"/>
          <ac:spMkLst>
            <pc:docMk/>
            <pc:sldMk cId="0" sldId="262"/>
            <ac:spMk id="166" creationId="{00000000-0000-0000-0000-000000000000}"/>
          </ac:spMkLst>
        </pc:spChg>
        <pc:spChg chg="mod">
          <ac:chgData name="shobana.vr1@gmail.com" userId="c40a720b3fba3adc" providerId="LiveId" clId="{DA63771D-26C8-4F3C-A16A-763B12AAC88E}" dt="2018-04-17T21:10:17.201" v="44" actId="2711"/>
          <ac:spMkLst>
            <pc:docMk/>
            <pc:sldMk cId="0" sldId="262"/>
            <ac:spMk id="169" creationId="{00000000-0000-0000-0000-000000000000}"/>
          </ac:spMkLst>
        </pc:spChg>
        <pc:picChg chg="mod">
          <ac:chgData name="shobana.vr1@gmail.com" userId="c40a720b3fba3adc" providerId="LiveId" clId="{DA63771D-26C8-4F3C-A16A-763B12AAC88E}" dt="2018-04-17T21:26:42.188" v="445" actId="1076"/>
          <ac:picMkLst>
            <pc:docMk/>
            <pc:sldMk cId="0" sldId="262"/>
            <ac:picMk id="168" creationId="{00000000-0000-0000-0000-000000000000}"/>
          </ac:picMkLst>
        </pc:picChg>
      </pc:sldChg>
      <pc:sldChg chg="modSp">
        <pc:chgData name="shobana.vr1@gmail.com" userId="c40a720b3fba3adc" providerId="LiveId" clId="{DA63771D-26C8-4F3C-A16A-763B12AAC88E}" dt="2018-04-17T21:10:27.192" v="48" actId="2711"/>
        <pc:sldMkLst>
          <pc:docMk/>
          <pc:sldMk cId="0" sldId="263"/>
        </pc:sldMkLst>
        <pc:spChg chg="mod">
          <ac:chgData name="shobana.vr1@gmail.com" userId="c40a720b3fba3adc" providerId="LiveId" clId="{DA63771D-26C8-4F3C-A16A-763B12AAC88E}" dt="2018-04-17T21:10:27.192" v="48" actId="2711"/>
          <ac:spMkLst>
            <pc:docMk/>
            <pc:sldMk cId="0" sldId="263"/>
            <ac:spMk id="174" creationId="{00000000-0000-0000-0000-000000000000}"/>
          </ac:spMkLst>
        </pc:spChg>
      </pc:sldChg>
      <pc:sldChg chg="modSp">
        <pc:chgData name="shobana.vr1@gmail.com" userId="c40a720b3fba3adc" providerId="LiveId" clId="{DA63771D-26C8-4F3C-A16A-763B12AAC88E}" dt="2018-04-17T21:10:36.596" v="49" actId="2711"/>
        <pc:sldMkLst>
          <pc:docMk/>
          <pc:sldMk cId="0" sldId="264"/>
        </pc:sldMkLst>
        <pc:spChg chg="mod">
          <ac:chgData name="shobana.vr1@gmail.com" userId="c40a720b3fba3adc" providerId="LiveId" clId="{DA63771D-26C8-4F3C-A16A-763B12AAC88E}" dt="2018-04-17T21:10:36.596" v="49" actId="2711"/>
          <ac:spMkLst>
            <pc:docMk/>
            <pc:sldMk cId="0" sldId="264"/>
            <ac:spMk id="181" creationId="{00000000-0000-0000-0000-000000000000}"/>
          </ac:spMkLst>
        </pc:spChg>
      </pc:sldChg>
      <pc:sldChg chg="modSp">
        <pc:chgData name="shobana.vr1@gmail.com" userId="c40a720b3fba3adc" providerId="LiveId" clId="{DA63771D-26C8-4F3C-A16A-763B12AAC88E}" dt="2018-04-17T21:10:41.767" v="50" actId="2711"/>
        <pc:sldMkLst>
          <pc:docMk/>
          <pc:sldMk cId="0" sldId="265"/>
        </pc:sldMkLst>
        <pc:spChg chg="mod">
          <ac:chgData name="shobana.vr1@gmail.com" userId="c40a720b3fba3adc" providerId="LiveId" clId="{DA63771D-26C8-4F3C-A16A-763B12AAC88E}" dt="2018-04-17T21:10:41.767" v="50" actId="2711"/>
          <ac:spMkLst>
            <pc:docMk/>
            <pc:sldMk cId="0" sldId="265"/>
            <ac:spMk id="189" creationId="{00000000-0000-0000-0000-000000000000}"/>
          </ac:spMkLst>
        </pc:spChg>
      </pc:sldChg>
      <pc:sldChg chg="modSp">
        <pc:chgData name="shobana.vr1@gmail.com" userId="c40a720b3fba3adc" providerId="LiveId" clId="{DA63771D-26C8-4F3C-A16A-763B12AAC88E}" dt="2018-04-17T21:10:53.614" v="51" actId="2711"/>
        <pc:sldMkLst>
          <pc:docMk/>
          <pc:sldMk cId="0" sldId="266"/>
        </pc:sldMkLst>
        <pc:spChg chg="mod">
          <ac:chgData name="shobana.vr1@gmail.com" userId="c40a720b3fba3adc" providerId="LiveId" clId="{DA63771D-26C8-4F3C-A16A-763B12AAC88E}" dt="2018-04-17T21:10:53.614" v="51" actId="2711"/>
          <ac:spMkLst>
            <pc:docMk/>
            <pc:sldMk cId="0" sldId="266"/>
            <ac:spMk id="198" creationId="{00000000-0000-0000-0000-000000000000}"/>
          </ac:spMkLst>
        </pc:spChg>
      </pc:sldChg>
      <pc:sldChg chg="addSp modSp">
        <pc:chgData name="shobana.vr1@gmail.com" userId="c40a720b3fba3adc" providerId="LiveId" clId="{DA63771D-26C8-4F3C-A16A-763B12AAC88E}" dt="2018-04-17T21:14:26.056" v="95" actId="14100"/>
        <pc:sldMkLst>
          <pc:docMk/>
          <pc:sldMk cId="0" sldId="267"/>
        </pc:sldMkLst>
        <pc:spChg chg="add mod">
          <ac:chgData name="shobana.vr1@gmail.com" userId="c40a720b3fba3adc" providerId="LiveId" clId="{DA63771D-26C8-4F3C-A16A-763B12AAC88E}" dt="2018-04-17T21:14:26.056" v="95" actId="14100"/>
          <ac:spMkLst>
            <pc:docMk/>
            <pc:sldMk cId="0" sldId="267"/>
            <ac:spMk id="9" creationId="{8EA0A7C0-7FF6-471C-B780-9BDA76C6B3E3}"/>
          </ac:spMkLst>
        </pc:spChg>
        <pc:spChg chg="mod">
          <ac:chgData name="shobana.vr1@gmail.com" userId="c40a720b3fba3adc" providerId="LiveId" clId="{DA63771D-26C8-4F3C-A16A-763B12AAC88E}" dt="2018-04-17T21:11:01.160" v="52" actId="2711"/>
          <ac:spMkLst>
            <pc:docMk/>
            <pc:sldMk cId="0" sldId="267"/>
            <ac:spMk id="204" creationId="{00000000-0000-0000-0000-000000000000}"/>
          </ac:spMkLst>
        </pc:spChg>
        <pc:spChg chg="mod">
          <ac:chgData name="shobana.vr1@gmail.com" userId="c40a720b3fba3adc" providerId="LiveId" clId="{DA63771D-26C8-4F3C-A16A-763B12AAC88E}" dt="2018-04-17T21:11:13.882" v="54" actId="115"/>
          <ac:spMkLst>
            <pc:docMk/>
            <pc:sldMk cId="0" sldId="267"/>
            <ac:spMk id="210" creationId="{00000000-0000-0000-0000-000000000000}"/>
          </ac:spMkLst>
        </pc:spChg>
      </pc:sldChg>
      <pc:sldChg chg="addSp modSp">
        <pc:chgData name="shobana.vr1@gmail.com" userId="c40a720b3fba3adc" providerId="LiveId" clId="{DA63771D-26C8-4F3C-A16A-763B12AAC88E}" dt="2018-04-17T21:14:06.698" v="91" actId="14100"/>
        <pc:sldMkLst>
          <pc:docMk/>
          <pc:sldMk cId="0" sldId="268"/>
        </pc:sldMkLst>
        <pc:spChg chg="add mod">
          <ac:chgData name="shobana.vr1@gmail.com" userId="c40a720b3fba3adc" providerId="LiveId" clId="{DA63771D-26C8-4F3C-A16A-763B12AAC88E}" dt="2018-04-17T21:14:06.698" v="91" actId="14100"/>
          <ac:spMkLst>
            <pc:docMk/>
            <pc:sldMk cId="0" sldId="268"/>
            <ac:spMk id="7" creationId="{D9DE05D3-6C1A-4A3E-B124-784CA17C41C4}"/>
          </ac:spMkLst>
        </pc:spChg>
        <pc:spChg chg="mod">
          <ac:chgData name="shobana.vr1@gmail.com" userId="c40a720b3fba3adc" providerId="LiveId" clId="{DA63771D-26C8-4F3C-A16A-763B12AAC88E}" dt="2018-04-17T21:11:24.813" v="56" actId="2711"/>
          <ac:spMkLst>
            <pc:docMk/>
            <pc:sldMk cId="0" sldId="268"/>
            <ac:spMk id="219" creationId="{00000000-0000-0000-0000-000000000000}"/>
          </ac:spMkLst>
        </pc:spChg>
      </pc:sldChg>
      <pc:sldChg chg="addSp modSp">
        <pc:chgData name="shobana.vr1@gmail.com" userId="c40a720b3fba3adc" providerId="LiveId" clId="{DA63771D-26C8-4F3C-A16A-763B12AAC88E}" dt="2018-04-17T21:13:50.053" v="86" actId="14100"/>
        <pc:sldMkLst>
          <pc:docMk/>
          <pc:sldMk cId="0" sldId="269"/>
        </pc:sldMkLst>
        <pc:spChg chg="add mod">
          <ac:chgData name="shobana.vr1@gmail.com" userId="c40a720b3fba3adc" providerId="LiveId" clId="{DA63771D-26C8-4F3C-A16A-763B12AAC88E}" dt="2018-04-17T21:13:50.053" v="86" actId="14100"/>
          <ac:spMkLst>
            <pc:docMk/>
            <pc:sldMk cId="0" sldId="269"/>
            <ac:spMk id="6" creationId="{58708889-B3BC-444A-9464-3AF5735371D1}"/>
          </ac:spMkLst>
        </pc:spChg>
        <pc:spChg chg="mod">
          <ac:chgData name="shobana.vr1@gmail.com" userId="c40a720b3fba3adc" providerId="LiveId" clId="{DA63771D-26C8-4F3C-A16A-763B12AAC88E}" dt="2018-04-17T21:11:35.792" v="58" actId="2711"/>
          <ac:spMkLst>
            <pc:docMk/>
            <pc:sldMk cId="0" sldId="269"/>
            <ac:spMk id="227" creationId="{00000000-0000-0000-0000-000000000000}"/>
          </ac:spMkLst>
        </pc:spChg>
      </pc:sldChg>
      <pc:sldChg chg="addSp modSp">
        <pc:chgData name="shobana.vr1@gmail.com" userId="c40a720b3fba3adc" providerId="LiveId" clId="{DA63771D-26C8-4F3C-A16A-763B12AAC88E}" dt="2018-04-17T21:13:37.279" v="84" actId="14100"/>
        <pc:sldMkLst>
          <pc:docMk/>
          <pc:sldMk cId="0" sldId="270"/>
        </pc:sldMkLst>
        <pc:spChg chg="add mod">
          <ac:chgData name="shobana.vr1@gmail.com" userId="c40a720b3fba3adc" providerId="LiveId" clId="{DA63771D-26C8-4F3C-A16A-763B12AAC88E}" dt="2018-04-17T21:13:37.279" v="84" actId="14100"/>
          <ac:spMkLst>
            <pc:docMk/>
            <pc:sldMk cId="0" sldId="270"/>
            <ac:spMk id="6" creationId="{083EFA70-09E4-404F-A87F-1FAF118C6F33}"/>
          </ac:spMkLst>
        </pc:spChg>
        <pc:spChg chg="mod">
          <ac:chgData name="shobana.vr1@gmail.com" userId="c40a720b3fba3adc" providerId="LiveId" clId="{DA63771D-26C8-4F3C-A16A-763B12AAC88E}" dt="2018-04-17T21:11:48.721" v="61" actId="2711"/>
          <ac:spMkLst>
            <pc:docMk/>
            <pc:sldMk cId="0" sldId="270"/>
            <ac:spMk id="235" creationId="{00000000-0000-0000-0000-000000000000}"/>
          </ac:spMkLst>
        </pc:spChg>
      </pc:sldChg>
      <pc:sldChg chg="addSp modSp">
        <pc:chgData name="shobana.vr1@gmail.com" userId="c40a720b3fba3adc" providerId="LiveId" clId="{DA63771D-26C8-4F3C-A16A-763B12AAC88E}" dt="2018-04-17T21:13:27.863" v="82" actId="1035"/>
        <pc:sldMkLst>
          <pc:docMk/>
          <pc:sldMk cId="0" sldId="271"/>
        </pc:sldMkLst>
        <pc:spChg chg="add mod">
          <ac:chgData name="shobana.vr1@gmail.com" userId="c40a720b3fba3adc" providerId="LiveId" clId="{DA63771D-26C8-4F3C-A16A-763B12AAC88E}" dt="2018-04-17T21:13:27.863" v="82" actId="1035"/>
          <ac:spMkLst>
            <pc:docMk/>
            <pc:sldMk cId="0" sldId="271"/>
            <ac:spMk id="6" creationId="{F5A44AB9-0CC9-4BE8-932B-FD391D87D60C}"/>
          </ac:spMkLst>
        </pc:spChg>
        <pc:spChg chg="mod">
          <ac:chgData name="shobana.vr1@gmail.com" userId="c40a720b3fba3adc" providerId="LiveId" clId="{DA63771D-26C8-4F3C-A16A-763B12AAC88E}" dt="2018-04-17T21:11:55.164" v="62" actId="2711"/>
          <ac:spMkLst>
            <pc:docMk/>
            <pc:sldMk cId="0" sldId="271"/>
            <ac:spMk id="240" creationId="{00000000-0000-0000-0000-000000000000}"/>
          </ac:spMkLst>
        </pc:spChg>
        <pc:spChg chg="mod">
          <ac:chgData name="shobana.vr1@gmail.com" userId="c40a720b3fba3adc" providerId="LiveId" clId="{DA63771D-26C8-4F3C-A16A-763B12AAC88E}" dt="2018-04-17T21:12:03.250" v="64" actId="2711"/>
          <ac:spMkLst>
            <pc:docMk/>
            <pc:sldMk cId="0" sldId="271"/>
            <ac:spMk id="243" creationId="{00000000-0000-0000-0000-000000000000}"/>
          </ac:spMkLst>
        </pc:spChg>
      </pc:sldChg>
      <pc:sldChg chg="addSp delSp modSp">
        <pc:chgData name="shobana.vr1@gmail.com" userId="c40a720b3fba3adc" providerId="LiveId" clId="{DA63771D-26C8-4F3C-A16A-763B12AAC88E}" dt="2018-04-17T21:14:42.366" v="97" actId="20577"/>
        <pc:sldMkLst>
          <pc:docMk/>
          <pc:sldMk cId="0" sldId="272"/>
        </pc:sldMkLst>
        <pc:spChg chg="add del mod">
          <ac:chgData name="shobana.vr1@gmail.com" userId="c40a720b3fba3adc" providerId="LiveId" clId="{DA63771D-26C8-4F3C-A16A-763B12AAC88E}" dt="2018-04-17T21:13:14.780" v="77" actId="20577"/>
          <ac:spMkLst>
            <pc:docMk/>
            <pc:sldMk cId="0" sldId="272"/>
            <ac:spMk id="7" creationId="{8D774074-2013-4E2F-B072-CACB5D9ACD8D}"/>
          </ac:spMkLst>
        </pc:spChg>
        <pc:spChg chg="mod">
          <ac:chgData name="shobana.vr1@gmail.com" userId="c40a720b3fba3adc" providerId="LiveId" clId="{DA63771D-26C8-4F3C-A16A-763B12AAC88E}" dt="2018-04-17T21:12:11.212" v="65" actId="2711"/>
          <ac:spMkLst>
            <pc:docMk/>
            <pc:sldMk cId="0" sldId="272"/>
            <ac:spMk id="248" creationId="{00000000-0000-0000-0000-000000000000}"/>
          </ac:spMkLst>
        </pc:spChg>
        <pc:spChg chg="mod">
          <ac:chgData name="shobana.vr1@gmail.com" userId="c40a720b3fba3adc" providerId="LiveId" clId="{DA63771D-26C8-4F3C-A16A-763B12AAC88E}" dt="2018-04-17T21:14:42.366" v="97" actId="20577"/>
          <ac:spMkLst>
            <pc:docMk/>
            <pc:sldMk cId="0" sldId="272"/>
            <ac:spMk id="251" creationId="{00000000-0000-0000-0000-000000000000}"/>
          </ac:spMkLst>
        </pc:spChg>
        <pc:spChg chg="del mod">
          <ac:chgData name="shobana.vr1@gmail.com" userId="c40a720b3fba3adc" providerId="LiveId" clId="{DA63771D-26C8-4F3C-A16A-763B12AAC88E}" dt="2018-04-17T21:12:15.857" v="66" actId="478"/>
          <ac:spMkLst>
            <pc:docMk/>
            <pc:sldMk cId="0" sldId="272"/>
            <ac:spMk id="252" creationId="{00000000-0000-0000-0000-000000000000}"/>
          </ac:spMkLst>
        </pc:spChg>
      </pc:sldChg>
      <pc:sldChg chg="modSp">
        <pc:chgData name="shobana.vr1@gmail.com" userId="c40a720b3fba3adc" providerId="LiveId" clId="{DA63771D-26C8-4F3C-A16A-763B12AAC88E}" dt="2018-04-17T21:14:50.851" v="98" actId="115"/>
        <pc:sldMkLst>
          <pc:docMk/>
          <pc:sldMk cId="0" sldId="273"/>
        </pc:sldMkLst>
        <pc:spChg chg="mod">
          <ac:chgData name="shobana.vr1@gmail.com" userId="c40a720b3fba3adc" providerId="LiveId" clId="{DA63771D-26C8-4F3C-A16A-763B12AAC88E}" dt="2018-04-17T21:12:44.994" v="71" actId="2711"/>
          <ac:spMkLst>
            <pc:docMk/>
            <pc:sldMk cId="0" sldId="273"/>
            <ac:spMk id="257" creationId="{00000000-0000-0000-0000-000000000000}"/>
          </ac:spMkLst>
        </pc:spChg>
        <pc:spChg chg="mod">
          <ac:chgData name="shobana.vr1@gmail.com" userId="c40a720b3fba3adc" providerId="LiveId" clId="{DA63771D-26C8-4F3C-A16A-763B12AAC88E}" dt="2018-04-17T21:12:44.994" v="71" actId="2711"/>
          <ac:spMkLst>
            <pc:docMk/>
            <pc:sldMk cId="0" sldId="273"/>
            <ac:spMk id="258" creationId="{00000000-0000-0000-0000-000000000000}"/>
          </ac:spMkLst>
        </pc:spChg>
        <pc:spChg chg="mod">
          <ac:chgData name="shobana.vr1@gmail.com" userId="c40a720b3fba3adc" providerId="LiveId" clId="{DA63771D-26C8-4F3C-A16A-763B12AAC88E}" dt="2018-04-17T21:14:50.851" v="98" actId="115"/>
          <ac:spMkLst>
            <pc:docMk/>
            <pc:sldMk cId="0" sldId="273"/>
            <ac:spMk id="260" creationId="{00000000-0000-0000-0000-000000000000}"/>
          </ac:spMkLst>
        </pc:spChg>
        <pc:spChg chg="mod">
          <ac:chgData name="shobana.vr1@gmail.com" userId="c40a720b3fba3adc" providerId="LiveId" clId="{DA63771D-26C8-4F3C-A16A-763B12AAC88E}" dt="2018-04-17T21:12:44.994" v="71" actId="2711"/>
          <ac:spMkLst>
            <pc:docMk/>
            <pc:sldMk cId="0" sldId="273"/>
            <ac:spMk id="261" creationId="{00000000-0000-0000-0000-000000000000}"/>
          </ac:spMkLst>
        </pc:spChg>
      </pc:sldChg>
      <pc:sldChg chg="modSp">
        <pc:chgData name="shobana.vr1@gmail.com" userId="c40a720b3fba3adc" providerId="LiveId" clId="{DA63771D-26C8-4F3C-A16A-763B12AAC88E}" dt="2018-04-17T21:19:15.720" v="242" actId="115"/>
        <pc:sldMkLst>
          <pc:docMk/>
          <pc:sldMk cId="0" sldId="274"/>
        </pc:sldMkLst>
        <pc:spChg chg="mod">
          <ac:chgData name="shobana.vr1@gmail.com" userId="c40a720b3fba3adc" providerId="LiveId" clId="{DA63771D-26C8-4F3C-A16A-763B12AAC88E}" dt="2018-04-17T21:12:57.001" v="72" actId="2711"/>
          <ac:spMkLst>
            <pc:docMk/>
            <pc:sldMk cId="0" sldId="274"/>
            <ac:spMk id="266" creationId="{00000000-0000-0000-0000-000000000000}"/>
          </ac:spMkLst>
        </pc:spChg>
        <pc:spChg chg="mod">
          <ac:chgData name="shobana.vr1@gmail.com" userId="c40a720b3fba3adc" providerId="LiveId" clId="{DA63771D-26C8-4F3C-A16A-763B12AAC88E}" dt="2018-04-17T21:12:57.001" v="72" actId="2711"/>
          <ac:spMkLst>
            <pc:docMk/>
            <pc:sldMk cId="0" sldId="274"/>
            <ac:spMk id="267" creationId="{00000000-0000-0000-0000-000000000000}"/>
          </ac:spMkLst>
        </pc:spChg>
        <pc:spChg chg="mod">
          <ac:chgData name="shobana.vr1@gmail.com" userId="c40a720b3fba3adc" providerId="LiveId" clId="{DA63771D-26C8-4F3C-A16A-763B12AAC88E}" dt="2018-04-17T21:19:15.720" v="242" actId="115"/>
          <ac:spMkLst>
            <pc:docMk/>
            <pc:sldMk cId="0" sldId="274"/>
            <ac:spMk id="270" creationId="{00000000-0000-0000-0000-000000000000}"/>
          </ac:spMkLst>
        </pc:spChg>
        <pc:spChg chg="mod">
          <ac:chgData name="shobana.vr1@gmail.com" userId="c40a720b3fba3adc" providerId="LiveId" clId="{DA63771D-26C8-4F3C-A16A-763B12AAC88E}" dt="2018-04-17T21:12:57.001" v="72" actId="2711"/>
          <ac:spMkLst>
            <pc:docMk/>
            <pc:sldMk cId="0" sldId="274"/>
            <ac:spMk id="271" creationId="{00000000-0000-0000-0000-000000000000}"/>
          </ac:spMkLst>
        </pc:spChg>
      </pc:sldChg>
      <pc:sldChg chg="modSp">
        <pc:chgData name="shobana.vr1@gmail.com" userId="c40a720b3fba3adc" providerId="LiveId" clId="{DA63771D-26C8-4F3C-A16A-763B12AAC88E}" dt="2018-04-17T21:15:17.315" v="99" actId="2711"/>
        <pc:sldMkLst>
          <pc:docMk/>
          <pc:sldMk cId="0" sldId="275"/>
        </pc:sldMkLst>
        <pc:spChg chg="mod">
          <ac:chgData name="shobana.vr1@gmail.com" userId="c40a720b3fba3adc" providerId="LiveId" clId="{DA63771D-26C8-4F3C-A16A-763B12AAC88E}" dt="2018-04-17T21:15:17.315" v="99" actId="2711"/>
          <ac:spMkLst>
            <pc:docMk/>
            <pc:sldMk cId="0" sldId="275"/>
            <ac:spMk id="276" creationId="{00000000-0000-0000-0000-000000000000}"/>
          </ac:spMkLst>
        </pc:spChg>
        <pc:spChg chg="mod">
          <ac:chgData name="shobana.vr1@gmail.com" userId="c40a720b3fba3adc" providerId="LiveId" clId="{DA63771D-26C8-4F3C-A16A-763B12AAC88E}" dt="2018-04-17T21:15:17.315" v="99" actId="2711"/>
          <ac:spMkLst>
            <pc:docMk/>
            <pc:sldMk cId="0" sldId="275"/>
            <ac:spMk id="277" creationId="{00000000-0000-0000-0000-000000000000}"/>
          </ac:spMkLst>
        </pc:spChg>
        <pc:spChg chg="mod">
          <ac:chgData name="shobana.vr1@gmail.com" userId="c40a720b3fba3adc" providerId="LiveId" clId="{DA63771D-26C8-4F3C-A16A-763B12AAC88E}" dt="2018-04-17T21:15:17.315" v="99" actId="2711"/>
          <ac:spMkLst>
            <pc:docMk/>
            <pc:sldMk cId="0" sldId="275"/>
            <ac:spMk id="278" creationId="{00000000-0000-0000-0000-000000000000}"/>
          </ac:spMkLst>
        </pc:spChg>
      </pc:sldChg>
      <pc:sldChg chg="modSp">
        <pc:chgData name="shobana.vr1@gmail.com" userId="c40a720b3fba3adc" providerId="LiveId" clId="{DA63771D-26C8-4F3C-A16A-763B12AAC88E}" dt="2018-04-17T21:16:38.240" v="110" actId="255"/>
        <pc:sldMkLst>
          <pc:docMk/>
          <pc:sldMk cId="0" sldId="276"/>
        </pc:sldMkLst>
        <pc:spChg chg="mod">
          <ac:chgData name="shobana.vr1@gmail.com" userId="c40a720b3fba3adc" providerId="LiveId" clId="{DA63771D-26C8-4F3C-A16A-763B12AAC88E}" dt="2018-04-17T21:16:38.240" v="110" actId="255"/>
          <ac:spMkLst>
            <pc:docMk/>
            <pc:sldMk cId="0" sldId="276"/>
            <ac:spMk id="284" creationId="{00000000-0000-0000-0000-000000000000}"/>
          </ac:spMkLst>
        </pc:spChg>
      </pc:sldChg>
      <pc:sldChg chg="modSp modTransition">
        <pc:chgData name="shobana.vr1@gmail.com" userId="c40a720b3fba3adc" providerId="LiveId" clId="{DA63771D-26C8-4F3C-A16A-763B12AAC88E}" dt="2018-04-17T21:26:17.938" v="442" actId="6549"/>
        <pc:sldMkLst>
          <pc:docMk/>
          <pc:sldMk cId="0" sldId="277"/>
        </pc:sldMkLst>
        <pc:spChg chg="mod">
          <ac:chgData name="shobana.vr1@gmail.com" userId="c40a720b3fba3adc" providerId="LiveId" clId="{DA63771D-26C8-4F3C-A16A-763B12AAC88E}" dt="2018-04-17T21:26:17.938" v="442" actId="6549"/>
          <ac:spMkLst>
            <pc:docMk/>
            <pc:sldMk cId="0" sldId="277"/>
            <ac:spMk id="293" creationId="{00000000-0000-0000-0000-000000000000}"/>
          </ac:spMkLst>
        </pc:spChg>
      </pc:sldChg>
      <pc:sldChg chg="modSp">
        <pc:chgData name="shobana.vr1@gmail.com" userId="c40a720b3fba3adc" providerId="LiveId" clId="{DA63771D-26C8-4F3C-A16A-763B12AAC88E}" dt="2018-04-17T21:26:22.628" v="443" actId="6549"/>
        <pc:sldMkLst>
          <pc:docMk/>
          <pc:sldMk cId="0" sldId="278"/>
        </pc:sldMkLst>
        <pc:spChg chg="mod">
          <ac:chgData name="shobana.vr1@gmail.com" userId="c40a720b3fba3adc" providerId="LiveId" clId="{DA63771D-26C8-4F3C-A16A-763B12AAC88E}" dt="2018-04-17T21:16:58.032" v="111" actId="12"/>
          <ac:spMkLst>
            <pc:docMk/>
            <pc:sldMk cId="0" sldId="278"/>
            <ac:spMk id="298" creationId="{00000000-0000-0000-0000-000000000000}"/>
          </ac:spMkLst>
        </pc:spChg>
        <pc:spChg chg="mod">
          <ac:chgData name="shobana.vr1@gmail.com" userId="c40a720b3fba3adc" providerId="LiveId" clId="{DA63771D-26C8-4F3C-A16A-763B12AAC88E}" dt="2018-04-17T21:26:22.628" v="443" actId="6549"/>
          <ac:spMkLst>
            <pc:docMk/>
            <pc:sldMk cId="0" sldId="278"/>
            <ac:spMk id="301" creationId="{00000000-0000-0000-0000-000000000000}"/>
          </ac:spMkLst>
        </pc:spChg>
      </pc:sldChg>
      <pc:sldChg chg="modSp">
        <pc:chgData name="shobana.vr1@gmail.com" userId="c40a720b3fba3adc" providerId="LiveId" clId="{DA63771D-26C8-4F3C-A16A-763B12AAC88E}" dt="2018-04-17T21:25:00.928" v="435"/>
        <pc:sldMkLst>
          <pc:docMk/>
          <pc:sldMk cId="0" sldId="280"/>
        </pc:sldMkLst>
        <pc:spChg chg="mod">
          <ac:chgData name="shobana.vr1@gmail.com" userId="c40a720b3fba3adc" providerId="LiveId" clId="{DA63771D-26C8-4F3C-A16A-763B12AAC88E}" dt="2018-04-17T21:25:00.928" v="435"/>
          <ac:spMkLst>
            <pc:docMk/>
            <pc:sldMk cId="0" sldId="280"/>
            <ac:spMk id="314" creationId="{00000000-0000-0000-0000-000000000000}"/>
          </ac:spMkLst>
        </pc:spChg>
      </pc:sldChg>
      <pc:sldChg chg="add">
        <pc:chgData name="shobana.vr1@gmail.com" userId="c40a720b3fba3adc" providerId="LiveId" clId="{DA63771D-26C8-4F3C-A16A-763B12AAC88E}" dt="2018-04-17T21:26:05.081" v="437"/>
        <pc:sldMkLst>
          <pc:docMk/>
          <pc:sldMk cId="514143391" sldId="281"/>
        </pc:sldMkLst>
      </pc:sldChg>
      <pc:sldChg chg="add">
        <pc:chgData name="shobana.vr1@gmail.com" userId="c40a720b3fba3adc" providerId="LiveId" clId="{DA63771D-26C8-4F3C-A16A-763B12AAC88E}" dt="2018-04-17T21:26:09.873" v="438"/>
        <pc:sldMkLst>
          <pc:docMk/>
          <pc:sldMk cId="1857036972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3295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302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1" y="0"/>
            <a:ext cx="12191999" cy="5135430"/>
          </a:xfrm>
          <a:prstGeom prst="rect">
            <a:avLst/>
          </a:prstGeom>
          <a:solidFill>
            <a:schemeClr val="dk1"/>
          </a:solidFill>
          <a:ln w="48000" cap="flat" cmpd="thickThin">
            <a:solidFill>
              <a:srgbClr val="0017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orbel"/>
              <a:buNone/>
              <a:defRPr sz="47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ctr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 t="41237"/>
          <a:stretch/>
        </p:blipFill>
        <p:spPr>
          <a:xfrm>
            <a:off x="914401" y="228600"/>
            <a:ext cx="2053167" cy="49149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/>
        </p:nvSpPr>
        <p:spPr>
          <a:xfrm>
            <a:off x="908809" y="756443"/>
            <a:ext cx="205875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School of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Business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solidFill>
          <a:schemeClr val="l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orbel"/>
              <a:buNone/>
              <a:defRPr sz="2000" b="0" i="0" u="none" strike="noStrike" cap="none">
                <a:solidFill>
                  <a:srgbClr val="F2F2F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pic" idx="2"/>
          </p:nvPr>
        </p:nvSpPr>
        <p:spPr>
          <a:xfrm>
            <a:off x="3871741" y="1484808"/>
            <a:ext cx="8329863" cy="5373192"/>
          </a:xfrm>
          <a:prstGeom prst="rect">
            <a:avLst/>
          </a:prstGeom>
          <a:solidFill>
            <a:srgbClr val="BABABB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256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219456" y="1728216"/>
            <a:ext cx="32918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6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219456" y="1170432"/>
            <a:ext cx="336499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4047744" y="1170432"/>
            <a:ext cx="6925056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ABABA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11119104" y="1170432"/>
            <a:ext cx="978485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500"/>
              <a:buFont typeface="Corbel"/>
              <a:buNone/>
              <a:defRPr sz="4500" b="1" i="0" u="none" strike="noStrike" cap="none">
                <a:solidFill>
                  <a:srgbClr val="F2F2F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3783196" y="-1398403"/>
            <a:ext cx="4625609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1160" algn="l" rtl="0"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2560"/>
              <a:buFont typeface="Noto Sans Symbols"/>
              <a:buChar char="◼"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861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 rot="5400000">
            <a:off x="7386637" y="1930403"/>
            <a:ext cx="5851525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500"/>
              <a:buFont typeface="Corbel"/>
              <a:buNone/>
              <a:defRPr sz="4500" b="1" i="0" u="none" strike="noStrike" cap="none">
                <a:solidFill>
                  <a:srgbClr val="F2F2F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 rot="5400000">
            <a:off x="1697037" y="-78263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1160" algn="l" rtl="0"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2560"/>
              <a:buFont typeface="Noto Sans Symbols"/>
              <a:buChar char="◼"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861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3520796" y="6377460"/>
            <a:ext cx="5115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032000" y="155448"/>
            <a:ext cx="95504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500"/>
              <a:buFont typeface="Corbel"/>
              <a:buNone/>
              <a:defRPr sz="4500" b="1" i="0" u="none" strike="noStrike" cap="none">
                <a:solidFill>
                  <a:srgbClr val="F2F2F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1160" algn="l" rtl="0"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2560"/>
              <a:buFont typeface="Noto Sans Symbols"/>
              <a:buChar char="◼"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861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2">
            <a:alphaModFix/>
          </a:blip>
          <a:srcRect t="41237"/>
          <a:stretch/>
        </p:blipFill>
        <p:spPr>
          <a:xfrm>
            <a:off x="203201" y="152400"/>
            <a:ext cx="17272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/>
        </p:nvSpPr>
        <p:spPr>
          <a:xfrm>
            <a:off x="203202" y="685801"/>
            <a:ext cx="16255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School of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Business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1" y="0"/>
            <a:ext cx="12191999" cy="5135430"/>
          </a:xfrm>
          <a:prstGeom prst="rect">
            <a:avLst/>
          </a:prstGeom>
          <a:solidFill>
            <a:schemeClr val="dk1"/>
          </a:solidFill>
          <a:ln w="48000" cap="flat" cmpd="thickThin">
            <a:solidFill>
              <a:srgbClr val="0017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orbel"/>
              <a:buNone/>
              <a:defRPr sz="47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ctr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Shape 46"/>
          <p:cNvSpPr/>
          <p:nvPr/>
        </p:nvSpPr>
        <p:spPr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t="41237"/>
          <a:stretch/>
        </p:blipFill>
        <p:spPr>
          <a:xfrm>
            <a:off x="914401" y="228600"/>
            <a:ext cx="2053167" cy="49149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/>
        </p:nvSpPr>
        <p:spPr>
          <a:xfrm>
            <a:off x="908809" y="756443"/>
            <a:ext cx="205875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School of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Business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1E5B"/>
              </a:buClr>
              <a:buSzPts val="4700"/>
              <a:buFont typeface="Corbel"/>
              <a:buNone/>
              <a:defRPr sz="4700" b="1" i="0" u="none" strike="noStrike" cap="none">
                <a:solidFill>
                  <a:srgbClr val="001E5B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500"/>
              <a:buFont typeface="Corbel"/>
              <a:buNone/>
              <a:defRPr sz="4500" b="1" i="0" u="none" strike="noStrike" cap="none">
                <a:solidFill>
                  <a:srgbClr val="F2F2F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09600" y="1773936"/>
            <a:ext cx="5384800" cy="462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70840" algn="l" rtl="0"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2240"/>
              <a:buFont typeface="Noto Sans Symbols"/>
              <a:buChar char="◼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6576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6197600" y="1773936"/>
            <a:ext cx="5384800" cy="462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70840" algn="l" rtl="0"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2240"/>
              <a:buFont typeface="Noto Sans Symbols"/>
              <a:buChar char="◼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6576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500"/>
              <a:buFont typeface="Corbel"/>
              <a:buNone/>
              <a:defRPr sz="4500" b="1" i="0" u="none" strike="noStrike" cap="none">
                <a:solidFill>
                  <a:srgbClr val="F2F2F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1840"/>
              <a:buFont typeface="Noto Sans Symbols"/>
              <a:buNone/>
              <a:defRPr sz="23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609600" y="2449512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1920"/>
              <a:buFont typeface="Noto Sans Symbols"/>
              <a:buChar char="◼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6193368" y="1698988"/>
            <a:ext cx="5389033" cy="71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1840"/>
              <a:buFont typeface="Noto Sans Symbols"/>
              <a:buNone/>
              <a:defRPr sz="23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6193368" y="2449512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1920"/>
              <a:buFont typeface="Noto Sans Symbols"/>
              <a:buChar char="◼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500"/>
              <a:buFont typeface="Corbel"/>
              <a:buNone/>
              <a:defRPr sz="4500" b="1" i="0" u="none" strike="noStrike" cap="none">
                <a:solidFill>
                  <a:srgbClr val="F2F2F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orbel"/>
              <a:buNone/>
              <a:defRPr sz="2000" b="0" i="0" u="none" strike="noStrike" cap="none">
                <a:solidFill>
                  <a:srgbClr val="F2F2F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025837" y="1743134"/>
            <a:ext cx="7894188" cy="4558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1160" algn="l" rtl="0"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2560"/>
              <a:buFont typeface="Noto Sans Symbols"/>
              <a:buChar char="◼"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861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223784" y="1730018"/>
            <a:ext cx="32918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6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Shape 89"/>
          <p:cNvSpPr/>
          <p:nvPr/>
        </p:nvSpPr>
        <p:spPr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1" y="1"/>
            <a:ext cx="12191999" cy="1433733"/>
          </a:xfrm>
          <a:prstGeom prst="rect">
            <a:avLst/>
          </a:prstGeom>
          <a:solidFill>
            <a:schemeClr val="dk1"/>
          </a:solidFill>
          <a:ln w="48000" cap="flat" cmpd="thickThin">
            <a:solidFill>
              <a:srgbClr val="0017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1E5B"/>
              </a:buClr>
              <a:buSzPts val="4500"/>
              <a:buFont typeface="Corbel"/>
              <a:buNone/>
              <a:defRPr sz="4500" b="1" i="0" u="none" strike="noStrike" cap="none">
                <a:solidFill>
                  <a:srgbClr val="001E5B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116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560"/>
              <a:buFont typeface="Noto Sans Symbols"/>
              <a:buChar char="◼"/>
              <a:defRPr sz="3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861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1" y="1"/>
            <a:ext cx="12191999" cy="1433733"/>
          </a:xfrm>
          <a:prstGeom prst="rect">
            <a:avLst/>
          </a:prstGeom>
          <a:solidFill>
            <a:schemeClr val="dk1"/>
          </a:solidFill>
          <a:ln w="48000" cap="flat" cmpd="thickThin">
            <a:solidFill>
              <a:srgbClr val="0017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500"/>
              <a:buFont typeface="Corbel"/>
              <a:buNone/>
              <a:defRPr sz="4500" b="1" i="0" u="none" strike="noStrike" cap="none">
                <a:solidFill>
                  <a:srgbClr val="F2F2F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1160" algn="l" rtl="0"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2560"/>
              <a:buFont typeface="Noto Sans Symbols"/>
              <a:buChar char="◼"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861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popculture/imdb-5000-movie-datase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sir.salford.ac.uk/18838/1/Wessex_movie.pdf" TargetMode="External"/><Relationship Id="rId5" Type="http://schemas.openxmlformats.org/officeDocument/2006/relationships/hyperlink" Target="https://help.imdb.com/imdb?ref_=cons_nb_hlp" TargetMode="External"/><Relationship Id="rId4" Type="http://schemas.openxmlformats.org/officeDocument/2006/relationships/hyperlink" Target="https://nycdatascience.com/blog/student-works/web-scraping/movie-rating-prediction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popculture/imdb-5000-moviedataset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xfrm>
            <a:off x="320511" y="2363943"/>
            <a:ext cx="9323895" cy="106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4570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orbel"/>
              <a:buNone/>
            </a:pPr>
            <a:r>
              <a:rPr lang="en-US" sz="47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Movie Rating Model</a:t>
            </a: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xfrm>
            <a:off x="150828" y="5227155"/>
            <a:ext cx="6353667" cy="155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50" tIns="0" rIns="4570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Team: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Amit Gangrade, Gargi Yadav, Juhi Maheshwari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Akshata Nayak, Gaurav Sharma, Shobana Ravichandran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10059537" y="6339526"/>
            <a:ext cx="3082565" cy="51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50" tIns="0" rIns="4570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80"/>
              <a:buFont typeface="Noto Sans Symbols"/>
              <a:buNone/>
            </a:pPr>
            <a:endParaRPr sz="185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80"/>
              <a:buFont typeface="Noto Sans Symbols"/>
              <a:buNone/>
            </a:pPr>
            <a:r>
              <a:rPr lang="en-US" sz="185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17</a:t>
            </a:r>
            <a:r>
              <a:rPr lang="en-US" sz="1850" b="0" i="0" u="none" strike="noStrike" cap="none" baseline="30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th</a:t>
            </a:r>
            <a:r>
              <a:rPr lang="en-US" sz="185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April 2018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80"/>
              <a:buFont typeface="Noto Sans Symbols"/>
              <a:buNone/>
            </a:pPr>
            <a:endParaRPr sz="185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21" name="Shape 121" descr="Image result for predictive model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4537" y="2436217"/>
            <a:ext cx="38100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405704" y="3125065"/>
            <a:ext cx="9323895" cy="167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4570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Predictive Modeling Final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032000" y="155448"/>
            <a:ext cx="9550500" cy="12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in Movie Data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600" cy="274200"/>
          </a:xfrm>
          <a:prstGeom prst="rect">
            <a:avLst/>
          </a:prstGeom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50" y="2203000"/>
            <a:ext cx="3863150" cy="3360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050" y="2203568"/>
            <a:ext cx="3814150" cy="3359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650" y="2210543"/>
            <a:ext cx="3863140" cy="33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914400" y="3355848"/>
            <a:ext cx="10769700" cy="16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BUILDING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600" cy="274200"/>
          </a:xfrm>
          <a:prstGeom prst="rect">
            <a:avLst/>
          </a:prstGeom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2032000" y="155448"/>
            <a:ext cx="95504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140"/>
              <a:buFont typeface="Corbel"/>
              <a:buNone/>
            </a:pPr>
            <a:r>
              <a:rPr lang="en-US" sz="4140" b="1" i="0" u="none" strike="noStrike" cap="none" dirty="0">
                <a:solidFill>
                  <a:srgbClr val="F2F2F2"/>
                </a:solidFill>
                <a:latin typeface="Calibri" panose="020F0502020204030204" pitchFamily="34" charset="0"/>
                <a:cs typeface="Calibri" panose="020F0502020204030204" pitchFamily="34" charset="0"/>
                <a:sym typeface="Corbel"/>
              </a:rPr>
              <a:t>Movie Rating </a:t>
            </a:r>
            <a:r>
              <a:rPr lang="en-US" sz="4050" b="0" i="0" u="none" strike="noStrike" cap="none" dirty="0">
                <a:solidFill>
                  <a:srgbClr val="F2F2F2"/>
                </a:solidFill>
                <a:latin typeface="Calibri" panose="020F0502020204030204" pitchFamily="34" charset="0"/>
                <a:cs typeface="Calibri" panose="020F0502020204030204" pitchFamily="34" charset="0"/>
                <a:sym typeface="Corbel"/>
              </a:rPr>
              <a:t>-</a:t>
            </a:r>
            <a:r>
              <a:rPr lang="en-US" sz="4050" b="1" i="0" u="none" strike="noStrike" cap="none" dirty="0">
                <a:solidFill>
                  <a:srgbClr val="F2F2F2"/>
                </a:solidFill>
                <a:latin typeface="Calibri" panose="020F0502020204030204" pitchFamily="34" charset="0"/>
                <a:cs typeface="Calibri" panose="020F0502020204030204" pitchFamily="34" charset="0"/>
                <a:sym typeface="Corbel"/>
              </a:rPr>
              <a:t> Linear Regression Model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rPr>
              <a:t>12</a:t>
            </a:fld>
            <a:endParaRPr sz="1200">
              <a:solidFill>
                <a:srgbClr val="41476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06" name="Shape 206" descr="https://lh5.googleusercontent.com/l2HfD6gp38xrf8iOTfGVIchm3RZ5iONa6HYjya0PROJM6HSXvED_vHcDPX3YQ4dUK1qvv0BCEEQlGLFsmxnPBbop79V3pS_HPl9JPDTM49x701T6qY8lKLY0CQBl7Mld4jEM73Y7o8fXcOqb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7265" y="1787158"/>
            <a:ext cx="55245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 descr="https://lh4.googleusercontent.com/JcNe0VcQdW2sTilBEyX9v8GoS0zaNXyVvz0yaGPDpskevmPqKrtF8N9fRAKBy50bmhg8ViUPJhSGTqek_nDTkTLJJxQZaaIfyi_qA2VKeRAwwfJ1fCgldumnz19HEG_S7QKScMKdvecE13W2U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611" y="4225558"/>
            <a:ext cx="23431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 descr="https://lh6.googleusercontent.com/KbNvlz4CloCl_a6Ed_LjdaagqaBF3DrkOf9HuEZOn4d61fuo0skkdYI01VXPfEstWMkU00b7yB8g2osMScv86Cj29AJ8Mb5eJyeyVdkX1f_9aNHyeticLkpjJpu4CdnM5N1kEySUDd49cpjkkQ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2611" y="5235208"/>
            <a:ext cx="23431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 descr="https://lh3.googleusercontent.com/NX_D7d19TCph9uwcqNDDtBQIlSxvrpxA30RM1OGA2oG7dVavrLB3rKzMc4ejZF3iVfVt5Gm3lxWBq28FowTvD_j-E-ZaQHZq60v5HeRsgRPXO93VYh8aYQyAyM84o-sKfzqf0x5mZMra4Vf4Hw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26419" y="1787158"/>
            <a:ext cx="3228975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3516923" y="4796879"/>
            <a:ext cx="791151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Inference :</a:t>
            </a:r>
            <a:endParaRPr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orbel"/>
              <a:cs typeface="Calibri" panose="020F0502020204030204" pitchFamily="34" charset="0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RSquare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 of the Validation Model is 47% 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RASE for the Model is 78.34 %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hape 261">
            <a:extLst>
              <a:ext uri="{FF2B5EF4-FFF2-40B4-BE49-F238E27FC236}">
                <a16:creationId xmlns:a16="http://schemas.microsoft.com/office/drawing/2014/main" id="{8EA0A7C0-7FF6-471C-B780-9BDA76C6B3E3}"/>
              </a:ext>
            </a:extLst>
          </p:cNvPr>
          <p:cNvSpPr/>
          <p:nvPr/>
        </p:nvSpPr>
        <p:spPr>
          <a:xfrm>
            <a:off x="3449515" y="4658927"/>
            <a:ext cx="4739342" cy="14059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2032000" y="155448"/>
            <a:ext cx="95504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orbel"/>
              <a:buNone/>
            </a:pPr>
            <a:r>
              <a:rPr lang="en-US" sz="4400" b="1" i="0" u="none" strike="noStrike" cap="none">
                <a:solidFill>
                  <a:srgbClr val="F2F2F2"/>
                </a:solidFill>
                <a:latin typeface="Corbel"/>
                <a:ea typeface="Corbel"/>
                <a:cs typeface="Corbel"/>
                <a:sym typeface="Corbel"/>
              </a:rPr>
              <a:t>Movie Rating - </a:t>
            </a:r>
            <a:r>
              <a:rPr lang="en-US" sz="4500" b="1" i="0" u="none" strike="noStrike" cap="none">
                <a:solidFill>
                  <a:srgbClr val="F2F2F2"/>
                </a:solidFill>
                <a:latin typeface="Corbel"/>
                <a:ea typeface="Corbel"/>
                <a:cs typeface="Corbel"/>
                <a:sym typeface="Corbel"/>
              </a:rPr>
              <a:t>Neural Networks</a:t>
            </a:r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rPr>
              <a:t>13</a:t>
            </a:fld>
            <a:endParaRPr sz="1200">
              <a:solidFill>
                <a:srgbClr val="41476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17" name="Shape 217" descr="https://lh5.googleusercontent.com/8T4mlqJeUEM-5jvRAn28ffNt72hjcsQqQfdT7JSnQNs7kATRZ8f88B9BfZTkfxnryz013nBq9gVjQhu8obS094dwK1qCtTFw571NRWR8QYC-T2In9Ag4mmluwi5ixa0SjSSegw5YvWioviVjl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75589" y="1783617"/>
            <a:ext cx="3862052" cy="46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 descr="https://lh4.googleusercontent.com/lLVrVRIh27-rKZNcDuWU96rCHwE7VjeRrhdOJSH15mKfltqUz58ErOTaIfxQO11-5D9rUrCPeIM8cMnyCBZCNyNAEFYN_ZmN7ox8GDOW82DSjBLBNgkysEx2Oe4iC-4yqO_iPoyQr-zX2rsw-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50132" y="1751715"/>
            <a:ext cx="3862052" cy="303519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5450132" y="5073162"/>
            <a:ext cx="570730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Inference :</a:t>
            </a:r>
            <a:endParaRPr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The best </a:t>
            </a:r>
            <a:r>
              <a:rPr lang="en-US" sz="1800" dirty="0" err="1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RSquare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 of the three Neural Models on Validation dataset 49.5% . 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orbel"/>
              <a:cs typeface="Calibri" panose="020F0502020204030204" pitchFamily="34" charset="0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Single layer - </a:t>
            </a:r>
            <a:r>
              <a:rPr lang="en-US" sz="1800" dirty="0" err="1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NTanH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 (3)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orbel"/>
              <a:cs typeface="Calibri" panose="020F0502020204030204" pitchFamily="34" charset="0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RMSE for the Model is 76.28 %.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hape 261">
            <a:extLst>
              <a:ext uri="{FF2B5EF4-FFF2-40B4-BE49-F238E27FC236}">
                <a16:creationId xmlns:a16="http://schemas.microsoft.com/office/drawing/2014/main" id="{D9DE05D3-6C1A-4A3E-B124-784CA17C41C4}"/>
              </a:ext>
            </a:extLst>
          </p:cNvPr>
          <p:cNvSpPr/>
          <p:nvPr/>
        </p:nvSpPr>
        <p:spPr>
          <a:xfrm>
            <a:off x="5299788" y="4963885"/>
            <a:ext cx="5857650" cy="173866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2032000" y="155448"/>
            <a:ext cx="95504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800"/>
              <a:buFont typeface="Corbel"/>
              <a:buNone/>
            </a:pPr>
            <a:r>
              <a:rPr lang="en-US" sz="4800" b="1" i="0" u="none" strike="noStrike" cap="none">
                <a:solidFill>
                  <a:srgbClr val="F2F2F2"/>
                </a:solidFill>
                <a:latin typeface="Corbel"/>
                <a:ea typeface="Corbel"/>
                <a:cs typeface="Corbel"/>
                <a:sym typeface="Corbel"/>
              </a:rPr>
              <a:t>Movie Rating - </a:t>
            </a:r>
            <a:r>
              <a:rPr lang="en-US" sz="4500" b="1" i="0" u="none" strike="noStrike" cap="none">
                <a:solidFill>
                  <a:srgbClr val="F2F2F2"/>
                </a:solidFill>
                <a:latin typeface="Corbel"/>
                <a:ea typeface="Corbel"/>
                <a:cs typeface="Corbel"/>
                <a:sym typeface="Corbel"/>
              </a:rPr>
              <a:t>Boosted Trees</a:t>
            </a:r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rPr>
              <a:t>14</a:t>
            </a:fld>
            <a:endParaRPr sz="1200">
              <a:solidFill>
                <a:srgbClr val="41476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26" name="Shape 226" descr="https://lh3.googleusercontent.com/P0dOskffGT9dkNzJeA5-bNf5dTrcztI4a6TZpgtnimdCXnPNc08GONGFYeXSGSKNpP201lkq5SXiL_39pAnpXnDuGMee9Qz6zqiMs135G9ZBFeveFA0Nz-qq2mhJdZ8sCk7AdKTnaIqKuYoPSw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77019" y="1773970"/>
            <a:ext cx="4676775" cy="46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5943600" y="1916723"/>
            <a:ext cx="56388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Inference :</a:t>
            </a:r>
            <a:endParaRPr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orbel"/>
              <a:cs typeface="Calibri" panose="020F0502020204030204" pitchFamily="34" charset="0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RSquare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 of Validation Model is 46.8% 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orbel"/>
              <a:cs typeface="Calibri" panose="020F0502020204030204" pitchFamily="34" charset="0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RMSE for the Model is 78.3%.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58708889-B3BC-444A-9464-3AF5735371D1}"/>
              </a:ext>
            </a:extLst>
          </p:cNvPr>
          <p:cNvSpPr/>
          <p:nvPr/>
        </p:nvSpPr>
        <p:spPr>
          <a:xfrm>
            <a:off x="5846575" y="1773970"/>
            <a:ext cx="5638800" cy="218243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2032000" y="155448"/>
            <a:ext cx="95504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orbel"/>
              <a:buNone/>
            </a:pPr>
            <a:r>
              <a:rPr lang="en-US" sz="4400" b="1" i="0" u="none" strike="noStrike" cap="none">
                <a:solidFill>
                  <a:srgbClr val="F2F2F2"/>
                </a:solidFill>
                <a:latin typeface="Corbel"/>
                <a:ea typeface="Corbel"/>
                <a:cs typeface="Corbel"/>
                <a:sym typeface="Corbel"/>
              </a:rPr>
              <a:t>Movie Rating </a:t>
            </a:r>
            <a:r>
              <a:rPr lang="en-US" sz="4500" b="0" i="0" u="none" strike="noStrike" cap="none">
                <a:solidFill>
                  <a:srgbClr val="F2F2F2"/>
                </a:solidFill>
                <a:latin typeface="Corbel"/>
                <a:ea typeface="Corbel"/>
                <a:cs typeface="Corbel"/>
                <a:sym typeface="Corbel"/>
              </a:rPr>
              <a:t>- K Nearest Neighbor</a:t>
            </a:r>
            <a:endParaRPr sz="4500" b="1" i="0" u="none" strike="noStrike" cap="none">
              <a:solidFill>
                <a:srgbClr val="F2F2F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rPr>
              <a:t>15</a:t>
            </a:fld>
            <a:endParaRPr sz="1200">
              <a:solidFill>
                <a:srgbClr val="41476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34" name="Shape 234" descr="https://lh3.googleusercontent.com/T6w0wynk-eGDaeX1cIz5UwdwHQRQhkr1_Zvbj1VnJqK9Q1wX1HmNcoVJqF08KLv5l-OFvk5EwOwPZgjRoMp81sFu8qFNAZFCoc5uC3_j7az4_o7Sa5MdVuR1iLTID-JujK-GQDQa6PcnUzKB5w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67533" y="1949815"/>
            <a:ext cx="4574580" cy="304421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/>
        </p:nvSpPr>
        <p:spPr>
          <a:xfrm>
            <a:off x="6096000" y="1949815"/>
            <a:ext cx="523728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Inference :</a:t>
            </a:r>
            <a:endParaRPr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orbel"/>
              <a:cs typeface="Calibri" panose="020F0502020204030204" pitchFamily="34" charset="0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RSquare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 of the Training Models is 56.09% ,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 Validation Model is 41.87% 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orbel"/>
              <a:cs typeface="Calibri" panose="020F0502020204030204" pitchFamily="34" charset="0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RASE for the Model is 81.86%.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</a:b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orbel"/>
              <a:cs typeface="Calibri" panose="020F0502020204030204" pitchFamily="34" charset="0"/>
              <a:sym typeface="Corbel"/>
            </a:endParaRPr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083EFA70-09E4-404F-A87F-1FAF118C6F33}"/>
              </a:ext>
            </a:extLst>
          </p:cNvPr>
          <p:cNvSpPr/>
          <p:nvPr/>
        </p:nvSpPr>
        <p:spPr>
          <a:xfrm>
            <a:off x="6096000" y="1949814"/>
            <a:ext cx="5389375" cy="200658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2032000" y="155448"/>
            <a:ext cx="95504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800"/>
              <a:buFont typeface="Corbel"/>
              <a:buNone/>
            </a:pPr>
            <a:r>
              <a:rPr lang="en-US" sz="4800" b="1" i="0" u="none" strike="noStrike" cap="none" dirty="0">
                <a:solidFill>
                  <a:srgbClr val="F2F2F2"/>
                </a:solidFill>
                <a:latin typeface="Calibri" panose="020F0502020204030204" pitchFamily="34" charset="0"/>
                <a:cs typeface="Calibri" panose="020F0502020204030204" pitchFamily="34" charset="0"/>
                <a:sym typeface="Corbel"/>
              </a:rPr>
              <a:t>Movie Rating – Model Comparison</a:t>
            </a:r>
            <a:endParaRPr sz="4500" b="1" i="0" u="none" strike="noStrike" cap="none" dirty="0">
              <a:solidFill>
                <a:srgbClr val="F2F2F2"/>
              </a:solidFill>
              <a:latin typeface="Calibri" panose="020F0502020204030204" pitchFamily="34" charset="0"/>
              <a:cs typeface="Calibri" panose="020F0502020204030204" pitchFamily="34" charset="0"/>
              <a:sym typeface="Corbel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rPr>
              <a:t>16</a:t>
            </a:fld>
            <a:endParaRPr sz="1200">
              <a:solidFill>
                <a:srgbClr val="41476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42" name="Shape 242" descr="https://lh6.googleusercontent.com/EyY5eDS6-B2ulQPecoQ6NmeAHpROjwcjvk1G4v1u5mEjX52UbmmQQfzquZ20_0UUUMiwJrTu1GoMlnUMRiWAjgETYCfWCfRM4kPc879jPexkJOzHexljoASHA2P4t9K_VavPMr3qdhcdnQFWF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6439" y="1803277"/>
            <a:ext cx="5743380" cy="307645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6488723" y="1803277"/>
            <a:ext cx="5176838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Inference :</a:t>
            </a:r>
            <a:endParaRPr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orbel"/>
              <a:cs typeface="Calibri" panose="020F0502020204030204" pitchFamily="34" charset="0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The neural network has the best value for </a:t>
            </a:r>
            <a:r>
              <a:rPr lang="en-US" sz="1800" dirty="0" err="1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Rsquare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orbel"/>
              <a:cs typeface="Calibri" panose="020F0502020204030204" pitchFamily="34" charset="0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From the Model comparison, we can see that the Neural network has the predictor variables to predict the Movie ratings better.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orbel"/>
              <a:cs typeface="Calibri" panose="020F0502020204030204" pitchFamily="34" charset="0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orbel"/>
              <a:cs typeface="Calibri" panose="020F0502020204030204" pitchFamily="34" charset="0"/>
              <a:sym typeface="Corbel"/>
            </a:endParaRPr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F5A44AB9-0CC9-4BE8-932B-FD391D87D60C}"/>
              </a:ext>
            </a:extLst>
          </p:cNvPr>
          <p:cNvSpPr/>
          <p:nvPr/>
        </p:nvSpPr>
        <p:spPr>
          <a:xfrm>
            <a:off x="6488723" y="1784615"/>
            <a:ext cx="5395742" cy="23581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2032000" y="155448"/>
            <a:ext cx="95504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500"/>
              <a:buFont typeface="Corbel"/>
              <a:buNone/>
            </a:pPr>
            <a:r>
              <a:rPr lang="en-US" sz="4500" b="1" i="0" u="none" strike="noStrike" cap="none" dirty="0">
                <a:solidFill>
                  <a:srgbClr val="F2F2F2"/>
                </a:solidFill>
                <a:latin typeface="Calibri" panose="020F0502020204030204" pitchFamily="34" charset="0"/>
                <a:cs typeface="Calibri" panose="020F0502020204030204" pitchFamily="34" charset="0"/>
                <a:sym typeface="Corbel"/>
              </a:rPr>
              <a:t>Movie Hit/Flop - Discriminant Analysis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rPr>
              <a:t>17</a:t>
            </a:fld>
            <a:endParaRPr sz="1200">
              <a:solidFill>
                <a:srgbClr val="41476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50" name="Shape 25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84380" y="1802423"/>
            <a:ext cx="5809852" cy="4431323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6910754" y="1978269"/>
            <a:ext cx="467164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u="sng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Inference :</a:t>
            </a:r>
            <a:endParaRPr lang="en-US" sz="18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libri" panose="020F0502020204030204" pitchFamily="34" charset="0"/>
              <a:ea typeface="Corbel"/>
              <a:cs typeface="Calibri" panose="020F0502020204030204" pitchFamily="34" charset="0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Model accuracy of Validation dataset is : 71.04% whereas Model accuracy of Training Dataset is 70.89%.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hape 261">
            <a:extLst>
              <a:ext uri="{FF2B5EF4-FFF2-40B4-BE49-F238E27FC236}">
                <a16:creationId xmlns:a16="http://schemas.microsoft.com/office/drawing/2014/main" id="{8D774074-2013-4E2F-B072-CACB5D9ACD8D}"/>
              </a:ext>
            </a:extLst>
          </p:cNvPr>
          <p:cNvSpPr/>
          <p:nvPr/>
        </p:nvSpPr>
        <p:spPr>
          <a:xfrm>
            <a:off x="6746033" y="1912776"/>
            <a:ext cx="4739342" cy="20436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2032000" y="155448"/>
            <a:ext cx="95504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500"/>
              <a:buFont typeface="Corbel"/>
              <a:buNone/>
            </a:pPr>
            <a:r>
              <a:rPr lang="en-US" sz="4500" b="1" i="0" u="none" strike="noStrike" cap="none">
                <a:solidFill>
                  <a:srgbClr val="F2F2F2"/>
                </a:solidFill>
                <a:latin typeface="Calibri" panose="020F0502020204030204" pitchFamily="34" charset="0"/>
                <a:cs typeface="Calibri" panose="020F0502020204030204" pitchFamily="34" charset="0"/>
                <a:sym typeface="Corbel"/>
              </a:rPr>
              <a:t>Movie Hit/Flop - Logistic Regression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41476F"/>
                </a:solidFill>
                <a:latin typeface="Calibri" panose="020F0502020204030204" pitchFamily="34" charset="0"/>
                <a:cs typeface="Calibri" panose="020F0502020204030204" pitchFamily="34" charset="0"/>
                <a:sym typeface="Corbel"/>
              </a:rPr>
              <a:t>18</a:t>
            </a:fld>
            <a:endParaRPr sz="1200">
              <a:solidFill>
                <a:srgbClr val="41476F"/>
              </a:solidFill>
              <a:latin typeface="Calibri" panose="020F0502020204030204" pitchFamily="34" charset="0"/>
              <a:cs typeface="Calibri" panose="020F0502020204030204" pitchFamily="34" charset="0"/>
              <a:sym typeface="Corbel"/>
            </a:endParaRPr>
          </a:p>
        </p:txBody>
      </p:sp>
      <p:pic>
        <p:nvPicPr>
          <p:cNvPr id="259" name="Shape 25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48435" y="1730863"/>
            <a:ext cx="4386700" cy="46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5671038" y="1811215"/>
            <a:ext cx="568862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Inference :</a:t>
            </a:r>
            <a:endParaRPr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orbel"/>
              <a:cs typeface="Calibri" panose="020F0502020204030204" pitchFamily="34" charset="0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R-Square = 26%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Model Accuracy = 75.45%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orbel"/>
              <a:cs typeface="Calibri" panose="020F0502020204030204" pitchFamily="34" charset="0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Model accuracy for Training data is 77.72 %., hence accuracies are consistent between Training and Validation datasets.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5642875" y="1714500"/>
            <a:ext cx="5842500" cy="2513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2032000" y="155448"/>
            <a:ext cx="95504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500"/>
              <a:buFont typeface="Corbel"/>
              <a:buNone/>
            </a:pPr>
            <a:r>
              <a:rPr lang="en-US" sz="4500" b="1" i="0" u="none" strike="noStrike" cap="none">
                <a:solidFill>
                  <a:srgbClr val="F2F2F2"/>
                </a:solidFill>
                <a:latin typeface="Calibri" panose="020F0502020204030204" pitchFamily="34" charset="0"/>
                <a:cs typeface="Calibri" panose="020F0502020204030204" pitchFamily="34" charset="0"/>
                <a:sym typeface="Corbel"/>
              </a:rPr>
              <a:t>Movie Hit/Flop - Neural Network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41476F"/>
                </a:solidFill>
                <a:latin typeface="Calibri" panose="020F0502020204030204" pitchFamily="34" charset="0"/>
                <a:cs typeface="Calibri" panose="020F0502020204030204" pitchFamily="34" charset="0"/>
                <a:sym typeface="Corbel"/>
              </a:rPr>
              <a:t>19</a:t>
            </a:fld>
            <a:endParaRPr sz="1200">
              <a:solidFill>
                <a:srgbClr val="41476F"/>
              </a:solidFill>
              <a:latin typeface="Calibri" panose="020F0502020204030204" pitchFamily="34" charset="0"/>
              <a:cs typeface="Calibri" panose="020F0502020204030204" pitchFamily="34" charset="0"/>
              <a:sym typeface="Corbel"/>
            </a:endParaRPr>
          </a:p>
        </p:txBody>
      </p:sp>
      <p:pic>
        <p:nvPicPr>
          <p:cNvPr id="268" name="Shape 268" descr="https://lh6.googleusercontent.com/AC_DpctHuvEN0LHDi13hR-LskdRDhecEmSc7j-nvYpeRbOXtBzxvuh8FDMbiDuXUz-MC_p94mB565uUGLdh5YPaLdvUcGiiLOW-ous13LWCltExP2plswXjK4HBCQKeXL6AhbSDAFerZ0cGh9w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65928" y="1730863"/>
            <a:ext cx="4767174" cy="46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 descr="https://lh6.googleusercontent.com/zaC_AdFdMU7qP8QwD9N6PpOmpJ4bOWyjTq11s2TuoNIiZTGraxbkG2vJo47Qs9nYKQJii-p-Lh3jlkppjOuzUIxuyN_LMWVsZqZGi39iQhaL5Pfv7pNYgFVI4CCgHD9KRAdfqUBCO8xg1STEa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33102" y="1730863"/>
            <a:ext cx="4067036" cy="288798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/>
          <p:nvPr/>
        </p:nvSpPr>
        <p:spPr>
          <a:xfrm>
            <a:off x="6096000" y="4932485"/>
            <a:ext cx="54864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Inference:</a:t>
            </a:r>
            <a:endParaRPr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RSquare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 of the Training and Validation Models are 30.57% and  29.30% respectively.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 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Model accuracy of Validation dataset is : 72.53% whereas Model accuracy of Training Dataset is 73.09%.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orbel"/>
              <a:cs typeface="Calibri" panose="020F0502020204030204" pitchFamily="34" charset="0"/>
              <a:sym typeface="Corbe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6015850" y="4720025"/>
            <a:ext cx="5239800" cy="2031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2032000" y="155448"/>
            <a:ext cx="9550500" cy="12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912" lvl="0" indent="-335280" algn="just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◼"/>
            </a:pPr>
            <a:r>
              <a:rPr lang="en-US" sz="2800" dirty="0">
                <a:latin typeface="Calibri"/>
                <a:cs typeface="Calibri"/>
                <a:sym typeface="Arial"/>
              </a:rPr>
              <a:t>Predicting the success of a movie is a huge concern for directors and producers who are looking for financial returns and credibility.</a:t>
            </a:r>
          </a:p>
          <a:p>
            <a:pPr marL="438912" lvl="0" indent="-335280" algn="just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◼"/>
            </a:pPr>
            <a:r>
              <a:rPr lang="en-US" sz="2800" dirty="0">
                <a:latin typeface="Calibri"/>
                <a:cs typeface="Calibri"/>
                <a:sym typeface="Arial"/>
              </a:rPr>
              <a:t>Devising a method which can predict not only the success of the movie but also help understand what factors contribute to the success of the movie could really benefit the film industry. </a:t>
            </a:r>
          </a:p>
          <a:p>
            <a:pPr marL="438912" lvl="0" indent="-335280" algn="just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◼"/>
            </a:pPr>
            <a:r>
              <a:rPr lang="en-US" sz="2800" dirty="0">
                <a:latin typeface="Calibri"/>
                <a:cs typeface="Calibri"/>
                <a:sym typeface="Arial"/>
              </a:rPr>
              <a:t>This will enable the producers to focus on their advertising campaigns. It also help them to find the most appropriate time to release a movie by looking at multiple factors. </a:t>
            </a:r>
          </a:p>
          <a:p>
            <a:pPr marL="438912" lvl="0" indent="-335280" algn="just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◼"/>
            </a:pPr>
            <a:r>
              <a:rPr lang="en-US" sz="2800" dirty="0">
                <a:latin typeface="Calibri"/>
                <a:cs typeface="Calibri"/>
                <a:sym typeface="Arial"/>
              </a:rPr>
              <a:t>Through this project, we want to leverage predictive analytics to enhance the box office success rate for the movie. </a:t>
            </a:r>
            <a:endParaRPr sz="2800" dirty="0">
              <a:latin typeface="Calibri"/>
              <a:cs typeface="Calibri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600" cy="274200"/>
          </a:xfrm>
          <a:prstGeom prst="rect">
            <a:avLst/>
          </a:prstGeom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2032000" y="155448"/>
            <a:ext cx="95504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500"/>
              <a:buFont typeface="Corbel"/>
              <a:buNone/>
            </a:pPr>
            <a:r>
              <a:rPr lang="en-US" sz="4500" b="1" i="0" u="none" strike="noStrike" cap="none" dirty="0">
                <a:solidFill>
                  <a:srgbClr val="F2F2F2"/>
                </a:solidFill>
                <a:latin typeface="Calibri" panose="020F0502020204030204" pitchFamily="34" charset="0"/>
                <a:cs typeface="Calibri" panose="020F0502020204030204" pitchFamily="34" charset="0"/>
                <a:sym typeface="Corbel"/>
              </a:rPr>
              <a:t>Movie – Hit or Flop ?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912" marR="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2560"/>
              <a:buFont typeface="Noto Sans Symbols"/>
              <a:buChar char="◼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orbel"/>
              </a:rPr>
              <a:t>Logistic Regression Model gives the highest accuracy in Training and Validation datasets .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8912" marR="0" lvl="0" indent="-1574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256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orbel"/>
            </a:endParaRPr>
          </a:p>
          <a:p>
            <a:pPr marL="438912" marR="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2560"/>
              <a:buFont typeface="Noto Sans Symbols"/>
              <a:buChar char="◼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orbel"/>
              </a:rPr>
              <a:t>Logistic Regression Model with the Predictor variables 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orbel"/>
              </a:rPr>
              <a:t>num_voted_users, title_year, budget, content_rating2, new_genre_category, language, country, num_critic_for_reviews*num_user_for_reviews 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8912" marR="0" lvl="0" indent="-218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orbel"/>
            </a:endParaRPr>
          </a:p>
          <a:p>
            <a:pPr marL="438912" marR="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2560"/>
              <a:buFont typeface="Noto Sans Symbols"/>
              <a:buChar char="◼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orbel"/>
              </a:rPr>
              <a:t>These predictor variables of Logistic regression predicts Movie success(Hit/Flop) better than the other model.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1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2560"/>
              <a:buFont typeface="Noto Sans Symbols"/>
              <a:buNone/>
            </a:pPr>
            <a:br>
              <a:rPr lang="en-US"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orbel"/>
              </a:rPr>
            </a:br>
            <a:endParaRPr sz="3200" b="0" i="0" u="none" strike="noStrike" cap="none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orbel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41476F"/>
                </a:solidFill>
                <a:latin typeface="Calibri" panose="020F0502020204030204" pitchFamily="34" charset="0"/>
                <a:cs typeface="Calibri" panose="020F0502020204030204" pitchFamily="34" charset="0"/>
                <a:sym typeface="Corbel"/>
              </a:rPr>
              <a:t>20</a:t>
            </a:fld>
            <a:endParaRPr sz="1200">
              <a:solidFill>
                <a:srgbClr val="41476F"/>
              </a:solidFill>
              <a:latin typeface="Calibri" panose="020F0502020204030204" pitchFamily="34" charset="0"/>
              <a:cs typeface="Calibri" panose="020F0502020204030204" pitchFamily="34" charset="0"/>
              <a:sym typeface="Corbe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2032000" y="155448"/>
            <a:ext cx="9550500" cy="12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&amp; Conclusion </a:t>
            </a:r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1160" algn="just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 number of voted users is an important factor impacting movie success.</a:t>
            </a:r>
          </a:p>
          <a:p>
            <a:pPr marL="457200" lvl="0" indent="-391160" algn="just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Budget is important and there is a strong correlation between budget and movie rating.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lvl="0" indent="-3911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top two countries contributing to highest number of IMBD score are US and UK with 75.2 and 9.3% respectively.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91160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the Movie dataset, for predicting whether the Movies are a Hit or Flop  - the predictor variables from Logistic Regression predicts better than other model.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9116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  predicting the IMDB Score, the Neural network is the best model.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600" cy="274200"/>
          </a:xfrm>
          <a:prstGeom prst="rect">
            <a:avLst/>
          </a:prstGeom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2032000" y="155448"/>
            <a:ext cx="9550500" cy="12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Play a quick quiz..</a:t>
            </a:r>
            <a:endParaRPr dirty="0"/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600" cy="274200"/>
          </a:xfrm>
          <a:prstGeom prst="rect">
            <a:avLst/>
          </a:prstGeom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 t="-1750" b="1750"/>
          <a:stretch/>
        </p:blipFill>
        <p:spPr>
          <a:xfrm>
            <a:off x="609588" y="1775188"/>
            <a:ext cx="6219825" cy="44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7136950" y="2950225"/>
            <a:ext cx="4780800" cy="18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2032000" y="155448"/>
            <a:ext cx="9550500" cy="12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Play a quick quiz..</a:t>
            </a:r>
            <a:endParaRPr dirty="0"/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600" cy="274200"/>
          </a:xfrm>
          <a:prstGeom prst="rect">
            <a:avLst/>
          </a:prstGeom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 t="-1750" b="1750"/>
          <a:stretch/>
        </p:blipFill>
        <p:spPr>
          <a:xfrm>
            <a:off x="609588" y="1775188"/>
            <a:ext cx="6219825" cy="44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7136950" y="2950225"/>
            <a:ext cx="4780800" cy="18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It’s a Hit !</a:t>
            </a:r>
            <a:endParaRPr sz="6000" b="1" dirty="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51414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032000" y="155448"/>
            <a:ext cx="9550500" cy="12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Let’s Play a quick quiz..</a:t>
            </a:r>
            <a:endParaRPr dirty="0"/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600" cy="274200"/>
          </a:xfrm>
          <a:prstGeom prst="rect">
            <a:avLst/>
          </a:prstGeom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25" y="1641175"/>
            <a:ext cx="5175850" cy="492110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/>
          <p:nvPr/>
        </p:nvSpPr>
        <p:spPr>
          <a:xfrm>
            <a:off x="6813425" y="2849250"/>
            <a:ext cx="4769100" cy="18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032000" y="155448"/>
            <a:ext cx="9550500" cy="12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Let’s Play a quick quiz..</a:t>
            </a:r>
            <a:endParaRPr dirty="0"/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600" cy="274200"/>
          </a:xfrm>
          <a:prstGeom prst="rect">
            <a:avLst/>
          </a:prstGeom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25" y="1641175"/>
            <a:ext cx="5175850" cy="492110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/>
          <p:nvPr/>
        </p:nvSpPr>
        <p:spPr>
          <a:xfrm>
            <a:off x="6813425" y="2849250"/>
            <a:ext cx="4769100" cy="18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It’s a Flop !</a:t>
            </a:r>
            <a:endParaRPr sz="6000" b="1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857036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2032000" y="155448"/>
            <a:ext cx="9550500" cy="12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912" lvl="0" indent="-309880" rtl="0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2400"/>
              <a:t>Source: 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u="sng">
                <a:solidFill>
                  <a:srgbClr val="263238"/>
                </a:solidFill>
                <a:hlinkClick r:id="rId3"/>
              </a:rPr>
              <a:t>https://data.world/popculture/imdb-5000-movie-dataset</a:t>
            </a:r>
            <a:endParaRPr sz="2400"/>
          </a:p>
          <a:p>
            <a:pPr marL="438912" lvl="0" indent="-309880" rtl="0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24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https://nycdatascience.com/blog/student-works/web-scraping/movie-rating-prediction/</a:t>
            </a:r>
            <a:endParaRPr sz="2400"/>
          </a:p>
          <a:p>
            <a:pPr marL="438912" lvl="0" indent="-309880" rtl="0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24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https://help.imdb.com/imdb?ref_=cons_nb_hlp</a:t>
            </a:r>
            <a:endParaRPr sz="2400"/>
          </a:p>
          <a:p>
            <a:pPr marL="438912" lvl="0" indent="-309880" rtl="0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24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http://usir.salford.ac.uk/18838/1/Wessex_movie.pdf</a:t>
            </a:r>
            <a:endParaRPr sz="2400"/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600" cy="274200"/>
          </a:xfrm>
          <a:prstGeom prst="rect">
            <a:avLst/>
          </a:prstGeom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2032000" y="155448"/>
            <a:ext cx="9550500" cy="12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lnSpc>
                <a:spcPct val="2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Original Dataset referenced for above analysis :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3"/>
              </a:rPr>
              <a:t>https://data.world/popculture/imdb-5000-moviedataset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 processed datasets for continuous and categorical variable is shared in the white paper.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600" cy="274200"/>
          </a:xfrm>
          <a:prstGeom prst="rect">
            <a:avLst/>
          </a:prstGeom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2032000" y="155448"/>
            <a:ext cx="95504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500"/>
              <a:buFont typeface="Corbel"/>
              <a:buNone/>
            </a:pPr>
            <a:r>
              <a:rPr lang="en-US" sz="4500" b="1" i="0" u="none" strike="noStrike" cap="none" dirty="0">
                <a:solidFill>
                  <a:srgbClr val="F2F2F2"/>
                </a:solidFill>
                <a:latin typeface="Calibri" panose="020F0502020204030204" pitchFamily="34" charset="0"/>
                <a:cs typeface="Calibri" panose="020F0502020204030204" pitchFamily="34" charset="0"/>
                <a:sym typeface="Corbel"/>
              </a:rPr>
              <a:t>Introduction: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533400" y="1775192"/>
            <a:ext cx="10972800" cy="46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912" marR="0" lvl="0" indent="-335280" algn="l" rtl="0"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2800"/>
              <a:buFont typeface="Calibri"/>
              <a:buChar char="◼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The project analyzes  the 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Movie dataset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which 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predicts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Imdb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score and Success rate of Movie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438912" lvl="0" indent="-33528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2800"/>
              <a:buFont typeface="Calibri"/>
              <a:buChar char="◼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It contains 28 variables for 5043 movies between years 1916 to 2016 spread across 59 countries.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438912" marR="0" lvl="0" indent="-335280" algn="l" rtl="0"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2800"/>
              <a:buFont typeface="Calibri"/>
              <a:buChar char="◼"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dataset consist of various fields including some of the key fields such as – Budget of movie, Gross amount, </a:t>
            </a:r>
            <a:r>
              <a:rPr lang="en-US" sz="28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Imdb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score, etc.</a:t>
            </a:r>
            <a:endParaRPr sz="28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8912" marR="0" lvl="0" indent="-335280" algn="l" rtl="0"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2800"/>
              <a:buFont typeface="Calibri"/>
              <a:buChar char="◼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Target Variable: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Imdb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Score, Movie Hit/Flop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438912" marR="0" lvl="0" indent="-335280" algn="l" rtl="0"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2800"/>
              <a:buFont typeface="Calibri"/>
              <a:buChar char="◼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Objective: Rating of the Movie and Yes/No analysis of whether the movie is Hit/flop based on various factors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438912" marR="0" lvl="0" indent="-335280" algn="l" rtl="0"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2800"/>
              <a:buFont typeface="Calibri"/>
              <a:buChar char="◼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Business value: This prediction can be used for finding success factor of a movie based on real-time variables.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118871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2560"/>
              <a:buFont typeface="Noto Sans Symbols"/>
              <a:buNone/>
            </a:pPr>
            <a:endParaRPr sz="2800" i="0" u="none" strike="noStrike" cap="none" dirty="0">
              <a:solidFill>
                <a:schemeClr val="dk1"/>
              </a:solidFill>
            </a:endParaRPr>
          </a:p>
          <a:p>
            <a:pPr marL="438912" marR="0" lvl="0" indent="-157480" algn="l" rtl="0"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2560"/>
              <a:buFont typeface="Noto Sans Symbols"/>
              <a:buNone/>
            </a:pPr>
            <a:endParaRPr sz="28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rPr>
              <a:t>3</a:t>
            </a:fld>
            <a:endParaRPr sz="1200" b="0" i="0" u="none" strike="noStrike" cap="none">
              <a:solidFill>
                <a:srgbClr val="41476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032000" y="155448"/>
            <a:ext cx="95504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500"/>
              <a:buFont typeface="Corbel"/>
              <a:buNone/>
            </a:pPr>
            <a:r>
              <a:rPr lang="en-US" sz="4500" b="1" i="0" u="none" strike="noStrike" cap="none">
                <a:solidFill>
                  <a:srgbClr val="F2F2F2"/>
                </a:solidFill>
                <a:latin typeface="Corbel"/>
                <a:ea typeface="Corbel"/>
                <a:cs typeface="Corbel"/>
                <a:sym typeface="Corbel"/>
              </a:rPr>
              <a:t>Data Cleaning</a:t>
            </a: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09600" y="1775192"/>
            <a:ext cx="10972800" cy="482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118871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256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A) Resolve inconsistencies:</a:t>
            </a:r>
            <a:endParaRPr sz="2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731520" marR="0" lvl="1" indent="-274319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Deleted the 16 rows of data which were having no. of missing columns greater than 8</a:t>
            </a:r>
            <a:endParaRPr/>
          </a:p>
          <a:p>
            <a:pPr marL="118871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256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B) Dealing with missing values : </a:t>
            </a:r>
            <a:endParaRPr sz="2800"/>
          </a:p>
          <a:p>
            <a:pPr marL="438912" marR="0" lvl="0" indent="-157480" algn="l" rtl="0"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256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38912" marR="0" lvl="0" indent="-157480" algn="l" rtl="0"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256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38912" marR="0" lvl="0" indent="-157480" algn="l" rtl="0"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256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sz="1200" b="0" i="0" u="none" strike="noStrike" cap="none">
              <a:solidFill>
                <a:srgbClr val="41476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144" name="Shape 144"/>
          <p:cNvGraphicFramePr/>
          <p:nvPr/>
        </p:nvGraphicFramePr>
        <p:xfrm>
          <a:off x="1189210" y="3429000"/>
          <a:ext cx="8976950" cy="2811950"/>
        </p:xfrm>
        <a:graphic>
          <a:graphicData uri="http://schemas.openxmlformats.org/drawingml/2006/table">
            <a:tbl>
              <a:tblPr>
                <a:noFill/>
                <a:tableStyleId>{3874FD13-44A5-41C7-BD34-F77805D64B46}</a:tableStyleId>
              </a:tblPr>
              <a:tblGrid>
                <a:gridCol w="195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Column 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Missing value action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color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19 row had missing value which got imputed to color if yr &gt;1940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duration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20 rows imputed manually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director_name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96 rows had missing value. Deleted the rows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actor_3_name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9 rows had missing value. Deleted the rows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content_rating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186 rows had missing value which got imputed with rating as Unrated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budget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missing rows of  </a:t>
                      </a:r>
                      <a:r>
                        <a:rPr lang="en-US" sz="1100" u="none" strike="noStrike" cap="none"/>
                        <a:t>Budget is </a:t>
                      </a:r>
                      <a:r>
                        <a:rPr lang="en-US" sz="1100"/>
                        <a:t>recoded </a:t>
                      </a:r>
                      <a:r>
                        <a:rPr lang="en-US" sz="1100" u="none" strike="noStrike" cap="none"/>
                        <a:t>with Median 20000000. </a:t>
                      </a:r>
                      <a:r>
                        <a:rPr lang="en-US" sz="1100"/>
                        <a:t>The </a:t>
                      </a:r>
                      <a:r>
                        <a:rPr lang="en-US" sz="1100" u="none" strike="noStrike" cap="none"/>
                        <a:t>existing outlier increases the mean value. </a:t>
                      </a:r>
                      <a:r>
                        <a:rPr lang="en-US" sz="1100"/>
                        <a:t>Hence</a:t>
                      </a:r>
                      <a:r>
                        <a:rPr lang="en-US" sz="1100" u="none" strike="noStrike" cap="none"/>
                        <a:t> did not impute with the mean value, instead imputed with median.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gross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 missing rows of </a:t>
                      </a:r>
                      <a:r>
                        <a:rPr lang="en-US" sz="1100" u="none" strike="noStrike" cap="none"/>
                        <a:t>Gross is </a:t>
                      </a:r>
                      <a:r>
                        <a:rPr lang="en-US" sz="1100"/>
                        <a:t>recoded </a:t>
                      </a:r>
                      <a:r>
                        <a:rPr lang="en-US" sz="1100" u="none" strike="noStrike" cap="none"/>
                        <a:t>with the mean value 40718315, since the data </a:t>
                      </a:r>
                      <a:br>
                        <a:rPr lang="en-US" sz="1100" u="none" strike="noStrike" cap="none"/>
                      </a:br>
                      <a:r>
                        <a:rPr lang="en-US" sz="1100" u="none" strike="noStrike" cap="none"/>
                        <a:t>is widespread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032000" y="155448"/>
            <a:ext cx="95504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500"/>
              <a:buFont typeface="Corbel"/>
              <a:buNone/>
            </a:pPr>
            <a:r>
              <a:rPr lang="en-US" sz="4500" b="1" i="0" u="none" strike="noStrike" cap="none">
                <a:solidFill>
                  <a:srgbClr val="F2F2F2"/>
                </a:solidFill>
                <a:latin typeface="Calibri" panose="020F0502020204030204" pitchFamily="34" charset="0"/>
                <a:cs typeface="Calibri" panose="020F0502020204030204" pitchFamily="34" charset="0"/>
                <a:sym typeface="Corbel"/>
              </a:rPr>
              <a:t>Data Cleaning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912" marR="0" lvl="0" indent="-335280" algn="l" rtl="0"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2800"/>
              <a:buFont typeface="Noto Sans Symbols"/>
              <a:buChar char="◼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orbel"/>
              </a:rPr>
              <a:t>C) Handling Outliers :</a:t>
            </a:r>
            <a:endParaRPr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41476F"/>
                </a:solidFill>
                <a:latin typeface="Calibri" panose="020F0502020204030204" pitchFamily="34" charset="0"/>
                <a:cs typeface="Calibri" panose="020F0502020204030204" pitchFamily="34" charset="0"/>
                <a:sym typeface="Corbel"/>
              </a:rPr>
              <a:t>5</a:t>
            </a:fld>
            <a:endParaRPr sz="1200" b="0" i="0" u="none" strike="noStrike" cap="none">
              <a:solidFill>
                <a:srgbClr val="41476F"/>
              </a:solidFill>
              <a:latin typeface="Calibri" panose="020F0502020204030204" pitchFamily="34" charset="0"/>
              <a:cs typeface="Calibri" panose="020F0502020204030204" pitchFamily="34" charset="0"/>
              <a:sym typeface="Corbel"/>
            </a:endParaRPr>
          </a:p>
        </p:txBody>
      </p:sp>
      <p:graphicFrame>
        <p:nvGraphicFramePr>
          <p:cNvPr id="152" name="Shape 152"/>
          <p:cNvGraphicFramePr/>
          <p:nvPr/>
        </p:nvGraphicFramePr>
        <p:xfrm>
          <a:off x="609600" y="2560639"/>
          <a:ext cx="5005250" cy="2512550"/>
        </p:xfrm>
        <a:graphic>
          <a:graphicData uri="http://schemas.openxmlformats.org/drawingml/2006/table">
            <a:tbl>
              <a:tblPr>
                <a:noFill/>
                <a:tableStyleId>{3874FD13-44A5-41C7-BD34-F77805D64B46}</a:tableStyleId>
              </a:tblPr>
              <a:tblGrid>
                <a:gridCol w="140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Column 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Handling Outliers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actor_1_facebook_like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Excluded two values of outliers(650000 , 260000). These date seems erroneous based on actual facebook likes 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Gross 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The Outlier here is Avatar movie and its Gross income is correct. 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Budget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The outlier here is 4200000000 for the movie Lady Vengeance</a:t>
                      </a:r>
                      <a:r>
                        <a:rPr lang="en-US" sz="1100"/>
                        <a:t>, excluded it from the dataset 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0790" y="2560639"/>
            <a:ext cx="5990882" cy="3385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032000" y="155448"/>
            <a:ext cx="95504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500"/>
              <a:buFont typeface="Corbel"/>
              <a:buNone/>
            </a:pPr>
            <a:r>
              <a:rPr lang="en-US" sz="4500" b="1" i="0" u="none" strike="noStrike" cap="none" dirty="0">
                <a:solidFill>
                  <a:srgbClr val="F2F2F2"/>
                </a:solidFill>
                <a:latin typeface="Calibri" panose="020F0502020204030204" pitchFamily="34" charset="0"/>
                <a:cs typeface="Calibri" panose="020F0502020204030204" pitchFamily="34" charset="0"/>
                <a:sym typeface="Corbel"/>
              </a:rPr>
              <a:t>Data Transformation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541509" y="1629783"/>
            <a:ext cx="109728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912" marR="0" lvl="0" indent="-335280" algn="l" rtl="0">
              <a:spcBef>
                <a:spcPts val="0"/>
              </a:spcBef>
              <a:spcAft>
                <a:spcPts val="0"/>
              </a:spcAft>
              <a:buClr>
                <a:srgbClr val="002C89"/>
              </a:buClr>
              <a:buSzPts val="2800"/>
              <a:buFont typeface="Noto Sans Symbols"/>
              <a:buChar char="◼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orbel"/>
              </a:rPr>
              <a:t>Variable transformation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marR="0" lvl="1" indent="-274319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orbel"/>
              </a:rPr>
              <a:t>The variable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orbel"/>
              </a:rPr>
              <a:t>facenumber_in_poster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orbel"/>
              </a:rPr>
              <a:t> is changed from continuous to categorical variable.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marR="0" lvl="1" indent="-274319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orbel"/>
              </a:rPr>
              <a:t>New Column data 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731520" marR="0" lvl="1" indent="-1143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sz="1200" b="0" i="0" u="none" strike="noStrike" cap="none">
              <a:solidFill>
                <a:srgbClr val="41476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161" name="Shape 161"/>
          <p:cNvGraphicFramePr/>
          <p:nvPr>
            <p:extLst>
              <p:ext uri="{D42A27DB-BD31-4B8C-83A1-F6EECF244321}">
                <p14:modId xmlns:p14="http://schemas.microsoft.com/office/powerpoint/2010/main" val="2071112068"/>
              </p:ext>
            </p:extLst>
          </p:nvPr>
        </p:nvGraphicFramePr>
        <p:xfrm>
          <a:off x="1072661" y="3094894"/>
          <a:ext cx="9363800" cy="3607625"/>
        </p:xfrm>
        <a:graphic>
          <a:graphicData uri="http://schemas.openxmlformats.org/drawingml/2006/table">
            <a:tbl>
              <a:tblPr>
                <a:noFill/>
                <a:tableStyleId>{3874FD13-44A5-41C7-BD34-F77805D64B46}</a:tableStyleId>
              </a:tblPr>
              <a:tblGrid>
                <a:gridCol w="304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Column 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Column value description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Content_rating 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This is a new Column variable created whose value is </a:t>
                      </a:r>
                      <a:r>
                        <a:rPr lang="en-US" sz="1100"/>
                        <a:t>segregated</a:t>
                      </a:r>
                      <a:r>
                        <a:rPr lang="en-US" sz="1100" u="none" strike="noStrike" cap="none"/>
                        <a:t> into four categories. The column value is created based on the combination of original content_rating and countries. 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Total movie team Facebook likes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This column is created by adding the facebook likes of the columns - actor_1_facebook_likes,actor_2_facebook_likes,actor_3_facebook_likes, director_facebook_likes</a:t>
                      </a:r>
                      <a:br>
                        <a:rPr lang="en-US" sz="1100" u="none" strike="noStrike" cap="none"/>
                      </a:br>
                      <a:br>
                        <a:rPr lang="en-US" sz="1100" u="none" strike="noStrike" cap="none"/>
                      </a:br>
                      <a:r>
                        <a:rPr lang="en-US" sz="1100" u="none" strike="noStrike" cap="none"/>
                        <a:t> 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3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Popularity % of actors and directors - actor_1_facebook_popularity, actor_2_facebook_popularity, actor_3_facebook_popularity, Director_Facebook_popularity</a:t>
                      </a:r>
                      <a:br>
                        <a:rPr lang="en-US" sz="1100" u="none" strike="noStrike" cap="none"/>
                      </a:br>
                      <a:br>
                        <a:rPr lang="en-US" sz="1100" u="none" strike="noStrike" cap="none"/>
                      </a:b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The popularity percent is calculated by dividing the No of facebook likes of respective actor and director by the Total Facebook likes.</a:t>
                      </a:r>
                      <a:br>
                        <a:rPr lang="en-US" sz="1100" u="none" strike="noStrike" cap="none"/>
                      </a:br>
                      <a:br>
                        <a:rPr lang="en-US" sz="1100" u="none" strike="noStrike" cap="none"/>
                      </a:br>
                      <a:r>
                        <a:rPr lang="en-US" sz="1100" u="none" strike="noStrike" cap="none"/>
                        <a:t>For eg : </a:t>
                      </a:r>
                      <a:br>
                        <a:rPr lang="en-US" sz="1100" u="none" strike="noStrike" cap="none"/>
                      </a:br>
                      <a:r>
                        <a:rPr lang="en-US" sz="1100" u="none" strike="noStrike" cap="none"/>
                        <a:t>actor_1_facebook_popularity = actor_1_facebook_likes</a:t>
                      </a:r>
                      <a:br>
                        <a:rPr lang="en-US" sz="1100" u="none" strike="noStrike" cap="none"/>
                      </a:br>
                      <a:r>
                        <a:rPr lang="en-US" sz="1100" u="none" strike="noStrike" cap="none"/>
                        <a:t>/Total movie team Facebook likes</a:t>
                      </a:r>
                      <a:br>
                        <a:rPr lang="en-US" sz="1100" u="none" strike="noStrike" cap="none"/>
                      </a:b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Profit percent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This Column is created based on budget and gross.</a:t>
                      </a:r>
                      <a:br>
                        <a:rPr lang="en-US" sz="1100" u="none" strike="noStrike" cap="none"/>
                      </a:br>
                      <a:r>
                        <a:rPr lang="en-US" sz="1100" u="none" strike="noStrike" cap="none"/>
                        <a:t>Profit percent = (Gross-Budget)/Budget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Profit 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If the Profit percent is positive the Profit value is set a '1'. If the profit percent is not positive , the Profit is set as '0'.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Corbel"/>
                          <a:ea typeface="Calibri"/>
                          <a:cs typeface="Calibri"/>
                          <a:sym typeface="Calibri"/>
                        </a:rPr>
                        <a:t>Budget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Corbel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Corbel"/>
                          <a:ea typeface="Calibri"/>
                          <a:cs typeface="Calibri"/>
                          <a:sym typeface="Calibri"/>
                        </a:rPr>
                        <a:t>Transformed all the different currencies into a common currency – US Dollar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Corbel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2032000" y="155448"/>
            <a:ext cx="95504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500"/>
              <a:buFont typeface="Corbel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Correlation </a:t>
            </a:r>
            <a:r>
              <a:rPr lang="en-US" sz="4500" b="1" i="0" u="none" strike="noStrike" cap="none" dirty="0">
                <a:solidFill>
                  <a:srgbClr val="F2F2F2"/>
                </a:solidFill>
                <a:latin typeface="Calibri" panose="020F0502020204030204" pitchFamily="34" charset="0"/>
                <a:cs typeface="Calibri" panose="020F0502020204030204" pitchFamily="34" charset="0"/>
                <a:sym typeface="Corbel"/>
              </a:rPr>
              <a:t>in Movie Data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41476F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sz="1200" b="0" i="0" u="none" strike="noStrike" cap="none">
              <a:solidFill>
                <a:srgbClr val="41476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68" name="Shape 168" descr="https://lh4.googleusercontent.com/er8eR-b3AFqNu4gctpdnkAJBwhrAil5byrMxW3shDqbCygDJozKWkCGPrPKFKOeyW9sCPCklRCNWoT3i_eFDsr4NDr34ZeEt7Y0xPq4fPFk09VDpAc9rjwTAXrk8BFtTrOenJJEr_IEi6PSc1Q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4320" y="3235330"/>
            <a:ext cx="11793894" cy="337882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527538" y="1714500"/>
            <a:ext cx="11151577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Positive correlation between the following variables:</a:t>
            </a: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1. actor1_facebook_likes and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cast_total_facebook_likes</a:t>
            </a:r>
            <a:endParaRPr lang="en-US" sz="1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orbel"/>
              <a:cs typeface="Calibri" panose="020F0502020204030204" pitchFamily="34" charset="0"/>
              <a:sym typeface="Corbe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2.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num_voted_users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 and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num_users_for_reviews</a:t>
            </a:r>
            <a:endParaRPr lang="en-US" sz="1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orbel"/>
              <a:cs typeface="Calibri" panose="020F0502020204030204" pitchFamily="34" charset="0"/>
              <a:sym typeface="Corbe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3.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cast_total_facebook_likes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 and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Total_movie_team_facebook_likes</a:t>
            </a:r>
            <a:endParaRPr lang="en-US" sz="1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orbel"/>
              <a:cs typeface="Calibri" panose="020F0502020204030204" pitchFamily="34" charset="0"/>
              <a:sym typeface="Corbe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4. actor1_facebook_likes and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Total_movie_team_facebook_likes</a:t>
            </a:r>
            <a:endParaRPr lang="en-US" sz="1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orbel"/>
              <a:cs typeface="Calibri" panose="020F0502020204030204" pitchFamily="34" charset="0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sz="1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2032000" y="155448"/>
            <a:ext cx="9550500" cy="12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500"/>
              <a:buFont typeface="Corbel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in Movie Data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600" cy="274200"/>
          </a:xfrm>
          <a:prstGeom prst="rect">
            <a:avLst/>
          </a:prstGeom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625" y="1560650"/>
            <a:ext cx="9678184" cy="52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2032000" y="155448"/>
            <a:ext cx="9550500" cy="12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in Movie Data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10939195" y="6476999"/>
            <a:ext cx="978600" cy="274200"/>
          </a:xfrm>
          <a:prstGeom prst="rect">
            <a:avLst/>
          </a:prstGeom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00" y="1829323"/>
            <a:ext cx="5800725" cy="45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7325" y="1829325"/>
            <a:ext cx="5509876" cy="44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ule">
  <a:themeElements>
    <a:clrScheme name="Custom 2">
      <a:dk1>
        <a:srgbClr val="00206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ule">
  <a:themeElements>
    <a:clrScheme name="Custom 2">
      <a:dk1>
        <a:srgbClr val="00206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1358</Words>
  <Application>Microsoft Office PowerPoint</Application>
  <PresentationFormat>Widescreen</PresentationFormat>
  <Paragraphs>180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</vt:lpstr>
      <vt:lpstr>Corbel</vt:lpstr>
      <vt:lpstr>Times New Roman</vt:lpstr>
      <vt:lpstr>Comic Sans MS</vt:lpstr>
      <vt:lpstr>Noto Sans Symbols</vt:lpstr>
      <vt:lpstr>Arial</vt:lpstr>
      <vt:lpstr>Module</vt:lpstr>
      <vt:lpstr>Module</vt:lpstr>
      <vt:lpstr>Movie Rating Model</vt:lpstr>
      <vt:lpstr>Problem Statement</vt:lpstr>
      <vt:lpstr>Introduction:</vt:lpstr>
      <vt:lpstr>Data Cleaning</vt:lpstr>
      <vt:lpstr>Data Cleaning</vt:lpstr>
      <vt:lpstr>Data Transformation</vt:lpstr>
      <vt:lpstr>Correlation in Movie Data</vt:lpstr>
      <vt:lpstr>Visualization in Movie Data</vt:lpstr>
      <vt:lpstr>Visualization in Movie Data</vt:lpstr>
      <vt:lpstr>Visualization in Movie Data</vt:lpstr>
      <vt:lpstr>MODEL BUILDING</vt:lpstr>
      <vt:lpstr>Movie Rating - Linear Regression Model</vt:lpstr>
      <vt:lpstr>Movie Rating - Neural Networks</vt:lpstr>
      <vt:lpstr>Movie Rating - Boosted Trees</vt:lpstr>
      <vt:lpstr>Movie Rating - K Nearest Neighbor</vt:lpstr>
      <vt:lpstr>Movie Rating – Model Comparison</vt:lpstr>
      <vt:lpstr>Movie Hit/Flop - Discriminant Analysis</vt:lpstr>
      <vt:lpstr>Movie Hit/Flop - Logistic Regression</vt:lpstr>
      <vt:lpstr>Movie Hit/Flop - Neural Network</vt:lpstr>
      <vt:lpstr>Movie – Hit or Flop ?</vt:lpstr>
      <vt:lpstr>Recommendation &amp; Conclusion </vt:lpstr>
      <vt:lpstr>Let’s Play a quick quiz..</vt:lpstr>
      <vt:lpstr>Let’s Play a quick quiz..</vt:lpstr>
      <vt:lpstr>Let’s Play a quick quiz..</vt:lpstr>
      <vt:lpstr>Let’s Play a quick quiz..</vt:lpstr>
      <vt:lpstr>References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Rating Model</dc:title>
  <cp:lastModifiedBy>Ravichandran, Shobana</cp:lastModifiedBy>
  <cp:revision>1</cp:revision>
  <dcterms:modified xsi:type="dcterms:W3CDTF">2018-04-17T21:27:07Z</dcterms:modified>
</cp:coreProperties>
</file>