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6.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jpeg" ContentType="image/jpeg"/>
  <Override PartName="/ppt/media/image29.jpeg" ContentType="image/jpeg"/>
  <Override PartName="/ppt/media/image25.jpeg" ContentType="image/jpeg"/>
  <Override PartName="/ppt/media/image20.jpeg" ContentType="image/jpeg"/>
  <Override PartName="/ppt/media/image24.jpeg" ContentType="image/jpeg"/>
  <Override PartName="/ppt/media/image28.jpeg" ContentType="image/jpeg"/>
  <Override PartName="/ppt/media/image33.png" ContentType="image/png"/>
  <Override PartName="/ppt/media/image19.jpeg" ContentType="image/jpeg"/>
  <Override PartName="/ppt/media/image18.jpeg" ContentType="image/jpeg"/>
  <Override PartName="/ppt/media/image17.jpeg" ContentType="image/jpeg"/>
  <Override PartName="/ppt/media/image14.png" ContentType="image/png"/>
  <Override PartName="/ppt/media/image16.png" ContentType="image/png"/>
  <Override PartName="/ppt/media/image23.jpeg" ContentType="image/jpeg"/>
  <Override PartName="/ppt/media/image13.png" ContentType="image/png"/>
  <Override PartName="/ppt/media/image21.jpeg" ContentType="image/jpeg"/>
  <Override PartName="/ppt/media/image12.png" ContentType="image/png"/>
  <Override PartName="/ppt/media/image31.jpeg" ContentType="image/jpeg"/>
  <Override PartName="/ppt/media/image10.png" ContentType="image/png"/>
  <Override PartName="/ppt/media/image32.jpeg" ContentType="image/jpeg"/>
  <Override PartName="/ppt/media/image22.jpeg" ContentType="image/jpeg"/>
  <Override PartName="/ppt/media/image15.png" ContentType="image/png"/>
  <Override PartName="/ppt/media/image9.png" ContentType="image/png"/>
  <Override PartName="/ppt/media/image8.png" ContentType="image/png"/>
  <Override PartName="/ppt/media/image26.jpeg" ContentType="image/jpeg"/>
  <Override PartName="/ppt/media/image6.png" ContentType="image/png"/>
  <Override PartName="/ppt/media/image5.png" ContentType="image/png"/>
  <Override PartName="/ppt/media/image27.jpeg" ContentType="image/jpe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47"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48"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50"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51"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52"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53"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55"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56"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57" name="" descr=""/>
          <p:cNvPicPr/>
          <p:nvPr/>
        </p:nvPicPr>
        <p:blipFill>
          <a:blip r:embed="rId2"/>
          <a:stretch>
            <a:fillRect/>
          </a:stretch>
        </p:blipFill>
        <p:spPr>
          <a:xfrm>
            <a:off x="4026600" y="4527360"/>
            <a:ext cx="1896840" cy="1513440"/>
          </a:xfrm>
          <a:prstGeom prst="rect">
            <a:avLst/>
          </a:prstGeom>
          <a:ln>
            <a:noFill/>
          </a:ln>
        </p:spPr>
      </p:pic>
      <p:pic>
        <p:nvPicPr>
          <p:cNvPr id="58"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75"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77"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79"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80"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84"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85"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86"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6"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88"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89"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90"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92"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93"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94"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96"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97"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99"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00"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01"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102"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04"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105"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106" name="" descr=""/>
          <p:cNvPicPr/>
          <p:nvPr/>
        </p:nvPicPr>
        <p:blipFill>
          <a:blip r:embed="rId2"/>
          <a:stretch>
            <a:fillRect/>
          </a:stretch>
        </p:blipFill>
        <p:spPr>
          <a:xfrm>
            <a:off x="4026600" y="4527360"/>
            <a:ext cx="1896840" cy="1513440"/>
          </a:xfrm>
          <a:prstGeom prst="rect">
            <a:avLst/>
          </a:prstGeom>
          <a:ln>
            <a:noFill/>
          </a:ln>
        </p:spPr>
      </p:pic>
      <p:pic>
        <p:nvPicPr>
          <p:cNvPr id="107"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25"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27"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29"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130"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8"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34"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35"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136"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38"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139"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40"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42"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43"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44"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46"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147"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49"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50"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51"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152"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54"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155"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156" name="" descr=""/>
          <p:cNvPicPr/>
          <p:nvPr/>
        </p:nvPicPr>
        <p:blipFill>
          <a:blip r:embed="rId2"/>
          <a:stretch>
            <a:fillRect/>
          </a:stretch>
        </p:blipFill>
        <p:spPr>
          <a:xfrm>
            <a:off x="4026600" y="4527360"/>
            <a:ext cx="1896840" cy="1513440"/>
          </a:xfrm>
          <a:prstGeom prst="rect">
            <a:avLst/>
          </a:prstGeom>
          <a:ln>
            <a:noFill/>
          </a:ln>
        </p:spPr>
      </p:pic>
      <p:pic>
        <p:nvPicPr>
          <p:cNvPr id="157"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77"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79"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30"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31"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81"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182"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86"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87"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188"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90"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191"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92"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94"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195"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196"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198"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199"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01"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02"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03"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204"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06"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207"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208" name="" descr=""/>
          <p:cNvPicPr/>
          <p:nvPr/>
        </p:nvPicPr>
        <p:blipFill>
          <a:blip r:embed="rId2"/>
          <a:stretch>
            <a:fillRect/>
          </a:stretch>
        </p:blipFill>
        <p:spPr>
          <a:xfrm>
            <a:off x="4026600" y="4527360"/>
            <a:ext cx="1896840" cy="1513440"/>
          </a:xfrm>
          <a:prstGeom prst="rect">
            <a:avLst/>
          </a:prstGeom>
          <a:ln>
            <a:noFill/>
          </a:ln>
        </p:spPr>
      </p:pic>
      <p:pic>
        <p:nvPicPr>
          <p:cNvPr id="209"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26"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28"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30"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231"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35"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36"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237"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39"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240"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41"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43"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44"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45"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47"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248"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50"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51"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52"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253"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55"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256"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257" name="" descr=""/>
          <p:cNvPicPr/>
          <p:nvPr/>
        </p:nvPicPr>
        <p:blipFill>
          <a:blip r:embed="rId2"/>
          <a:stretch>
            <a:fillRect/>
          </a:stretch>
        </p:blipFill>
        <p:spPr>
          <a:xfrm>
            <a:off x="4026600" y="4527360"/>
            <a:ext cx="1896840" cy="1513440"/>
          </a:xfrm>
          <a:prstGeom prst="rect">
            <a:avLst/>
          </a:prstGeom>
          <a:ln>
            <a:noFill/>
          </a:ln>
        </p:spPr>
      </p:pic>
      <p:pic>
        <p:nvPicPr>
          <p:cNvPr id="258"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75" name="PlaceHolder 2"/>
          <p:cNvSpPr>
            <a:spLocks noGrp="1"/>
          </p:cNvSpPr>
          <p:nvPr>
            <p:ph type="subTitle"/>
          </p:nvPr>
        </p:nvSpPr>
        <p:spPr>
          <a:xfrm>
            <a:off x="677160" y="4527360"/>
            <a:ext cx="8596440" cy="151380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77" name="PlaceHolder 2"/>
          <p:cNvSpPr>
            <a:spLocks noGrp="1"/>
          </p:cNvSpPr>
          <p:nvPr>
            <p:ph type="body"/>
          </p:nvPr>
        </p:nvSpPr>
        <p:spPr>
          <a:xfrm>
            <a:off x="677160" y="4527360"/>
            <a:ext cx="8596440" cy="151344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79"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280" name="PlaceHolder 3"/>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677160" y="1932120"/>
            <a:ext cx="8596440" cy="259560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677160" y="1932120"/>
            <a:ext cx="8596440" cy="1203156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84"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85"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286"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88"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289"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90"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92"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293"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294"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35"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36" name="PlaceHolder 3"/>
          <p:cNvSpPr>
            <a:spLocks noGrp="1"/>
          </p:cNvSpPr>
          <p:nvPr>
            <p:ph type="body"/>
          </p:nvPr>
        </p:nvSpPr>
        <p:spPr>
          <a:xfrm>
            <a:off x="677160" y="5318280"/>
            <a:ext cx="4194720" cy="721800"/>
          </a:xfrm>
          <a:prstGeom prst="rect">
            <a:avLst/>
          </a:prstGeom>
        </p:spPr>
        <p:txBody>
          <a:bodyPr lIns="0" rIns="0" tIns="0" bIns="0"/>
          <a:p>
            <a:endParaRPr/>
          </a:p>
        </p:txBody>
      </p:sp>
      <p:sp>
        <p:nvSpPr>
          <p:cNvPr id="37" name="PlaceHolder 4"/>
          <p:cNvSpPr>
            <a:spLocks noGrp="1"/>
          </p:cNvSpPr>
          <p:nvPr>
            <p:ph type="body"/>
          </p:nvPr>
        </p:nvSpPr>
        <p:spPr>
          <a:xfrm>
            <a:off x="5082120" y="4527360"/>
            <a:ext cx="4194720" cy="151344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96" name="PlaceHolder 2"/>
          <p:cNvSpPr>
            <a:spLocks noGrp="1"/>
          </p:cNvSpPr>
          <p:nvPr>
            <p:ph type="body"/>
          </p:nvPr>
        </p:nvSpPr>
        <p:spPr>
          <a:xfrm>
            <a:off x="677160" y="4527360"/>
            <a:ext cx="8596440" cy="721800"/>
          </a:xfrm>
          <a:prstGeom prst="rect">
            <a:avLst/>
          </a:prstGeom>
        </p:spPr>
        <p:txBody>
          <a:bodyPr lIns="0" rIns="0" tIns="0" bIns="0"/>
          <a:p>
            <a:endParaRPr/>
          </a:p>
        </p:txBody>
      </p:sp>
      <p:sp>
        <p:nvSpPr>
          <p:cNvPr id="297" name="PlaceHolder 3"/>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299"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300"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301" name="PlaceHolder 4"/>
          <p:cNvSpPr>
            <a:spLocks noGrp="1"/>
          </p:cNvSpPr>
          <p:nvPr>
            <p:ph type="body"/>
          </p:nvPr>
        </p:nvSpPr>
        <p:spPr>
          <a:xfrm>
            <a:off x="5082120" y="5318280"/>
            <a:ext cx="4194720" cy="721800"/>
          </a:xfrm>
          <a:prstGeom prst="rect">
            <a:avLst/>
          </a:prstGeom>
        </p:spPr>
        <p:txBody>
          <a:bodyPr lIns="0" rIns="0" tIns="0" bIns="0"/>
          <a:p>
            <a:endParaRPr/>
          </a:p>
        </p:txBody>
      </p:sp>
      <p:sp>
        <p:nvSpPr>
          <p:cNvPr id="302" name="PlaceHolder 5"/>
          <p:cNvSpPr>
            <a:spLocks noGrp="1"/>
          </p:cNvSpPr>
          <p:nvPr>
            <p:ph type="body"/>
          </p:nvPr>
        </p:nvSpPr>
        <p:spPr>
          <a:xfrm>
            <a:off x="677160" y="5318280"/>
            <a:ext cx="4194720" cy="72180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304" name="PlaceHolder 2"/>
          <p:cNvSpPr>
            <a:spLocks noGrp="1"/>
          </p:cNvSpPr>
          <p:nvPr>
            <p:ph type="body"/>
          </p:nvPr>
        </p:nvSpPr>
        <p:spPr>
          <a:xfrm>
            <a:off x="677160" y="4527360"/>
            <a:ext cx="8596440" cy="1513440"/>
          </a:xfrm>
          <a:prstGeom prst="rect">
            <a:avLst/>
          </a:prstGeom>
        </p:spPr>
        <p:txBody>
          <a:bodyPr lIns="0" rIns="0" tIns="0" bIns="0"/>
          <a:p>
            <a:endParaRPr/>
          </a:p>
        </p:txBody>
      </p:sp>
      <p:sp>
        <p:nvSpPr>
          <p:cNvPr id="305" name="PlaceHolder 3"/>
          <p:cNvSpPr>
            <a:spLocks noGrp="1"/>
          </p:cNvSpPr>
          <p:nvPr>
            <p:ph type="body"/>
          </p:nvPr>
        </p:nvSpPr>
        <p:spPr>
          <a:xfrm>
            <a:off x="677160" y="4527360"/>
            <a:ext cx="8596440" cy="1513440"/>
          </a:xfrm>
          <a:prstGeom prst="rect">
            <a:avLst/>
          </a:prstGeom>
        </p:spPr>
        <p:txBody>
          <a:bodyPr lIns="0" rIns="0" tIns="0" bIns="0"/>
          <a:p>
            <a:endParaRPr/>
          </a:p>
        </p:txBody>
      </p:sp>
      <p:pic>
        <p:nvPicPr>
          <p:cNvPr id="306" name="" descr=""/>
          <p:cNvPicPr/>
          <p:nvPr/>
        </p:nvPicPr>
        <p:blipFill>
          <a:blip r:embed="rId2"/>
          <a:stretch>
            <a:fillRect/>
          </a:stretch>
        </p:blipFill>
        <p:spPr>
          <a:xfrm>
            <a:off x="4026600" y="4527360"/>
            <a:ext cx="1896840" cy="1513440"/>
          </a:xfrm>
          <a:prstGeom prst="rect">
            <a:avLst/>
          </a:prstGeom>
          <a:ln>
            <a:noFill/>
          </a:ln>
        </p:spPr>
      </p:pic>
      <p:pic>
        <p:nvPicPr>
          <p:cNvPr id="307" name="" descr=""/>
          <p:cNvPicPr/>
          <p:nvPr/>
        </p:nvPicPr>
        <p:blipFill>
          <a:blip r:embed="rId3"/>
          <a:stretch>
            <a:fillRect/>
          </a:stretch>
        </p:blipFill>
        <p:spPr>
          <a:xfrm>
            <a:off x="4026600" y="4527360"/>
            <a:ext cx="1896840" cy="151344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39" name="PlaceHolder 2"/>
          <p:cNvSpPr>
            <a:spLocks noGrp="1"/>
          </p:cNvSpPr>
          <p:nvPr>
            <p:ph type="body"/>
          </p:nvPr>
        </p:nvSpPr>
        <p:spPr>
          <a:xfrm>
            <a:off x="677160" y="4527360"/>
            <a:ext cx="4194720" cy="1513440"/>
          </a:xfrm>
          <a:prstGeom prst="rect">
            <a:avLst/>
          </a:prstGeom>
        </p:spPr>
        <p:txBody>
          <a:bodyPr lIns="0" rIns="0" tIns="0" bIns="0"/>
          <a:p>
            <a:endParaRPr/>
          </a:p>
        </p:txBody>
      </p:sp>
      <p:sp>
        <p:nvSpPr>
          <p:cNvPr id="40"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41" name="PlaceHolder 4"/>
          <p:cNvSpPr>
            <a:spLocks noGrp="1"/>
          </p:cNvSpPr>
          <p:nvPr>
            <p:ph type="body"/>
          </p:nvPr>
        </p:nvSpPr>
        <p:spPr>
          <a:xfrm>
            <a:off x="5082120" y="5318280"/>
            <a:ext cx="4194720" cy="721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1932120"/>
            <a:ext cx="8596440" cy="2595600"/>
          </a:xfrm>
          <a:prstGeom prst="rect">
            <a:avLst/>
          </a:prstGeom>
        </p:spPr>
        <p:txBody>
          <a:bodyPr lIns="0" rIns="0" tIns="0" bIns="0" anchor="ctr"/>
          <a:p>
            <a:endParaRPr/>
          </a:p>
        </p:txBody>
      </p:sp>
      <p:sp>
        <p:nvSpPr>
          <p:cNvPr id="43" name="PlaceHolder 2"/>
          <p:cNvSpPr>
            <a:spLocks noGrp="1"/>
          </p:cNvSpPr>
          <p:nvPr>
            <p:ph type="body"/>
          </p:nvPr>
        </p:nvSpPr>
        <p:spPr>
          <a:xfrm>
            <a:off x="677160" y="4527360"/>
            <a:ext cx="4194720" cy="721800"/>
          </a:xfrm>
          <a:prstGeom prst="rect">
            <a:avLst/>
          </a:prstGeom>
        </p:spPr>
        <p:txBody>
          <a:bodyPr lIns="0" rIns="0" tIns="0" bIns="0"/>
          <a:p>
            <a:endParaRPr/>
          </a:p>
        </p:txBody>
      </p:sp>
      <p:sp>
        <p:nvSpPr>
          <p:cNvPr id="44" name="PlaceHolder 3"/>
          <p:cNvSpPr>
            <a:spLocks noGrp="1"/>
          </p:cNvSpPr>
          <p:nvPr>
            <p:ph type="body"/>
          </p:nvPr>
        </p:nvSpPr>
        <p:spPr>
          <a:xfrm>
            <a:off x="5082120" y="4527360"/>
            <a:ext cx="4194720" cy="721800"/>
          </a:xfrm>
          <a:prstGeom prst="rect">
            <a:avLst/>
          </a:prstGeom>
        </p:spPr>
        <p:txBody>
          <a:bodyPr lIns="0" rIns="0" tIns="0" bIns="0"/>
          <a:p>
            <a:endParaRPr/>
          </a:p>
        </p:txBody>
      </p:sp>
      <p:sp>
        <p:nvSpPr>
          <p:cNvPr id="45" name="PlaceHolder 4"/>
          <p:cNvSpPr>
            <a:spLocks noGrp="1"/>
          </p:cNvSpPr>
          <p:nvPr>
            <p:ph type="body"/>
          </p:nvPr>
        </p:nvSpPr>
        <p:spPr>
          <a:xfrm>
            <a:off x="677160" y="5318280"/>
            <a:ext cx="8596440" cy="721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rgbClr val="262626"/>
            </a:solidFill>
            <a:round/>
          </a:ln>
        </p:spPr>
      </p:sp>
      <p:sp>
        <p:nvSpPr>
          <p:cNvPr id="1" name="Line 2"/>
          <p:cNvSpPr/>
          <p:nvPr/>
        </p:nvSpPr>
        <p:spPr>
          <a:xfrm flipH="1">
            <a:off x="7425000" y="3681360"/>
            <a:ext cx="4763520" cy="3176640"/>
          </a:xfrm>
          <a:prstGeom prst="line">
            <a:avLst/>
          </a:prstGeom>
          <a:ln w="9360">
            <a:solidFill>
              <a:srgbClr val="262626"/>
            </a:solidFill>
            <a:round/>
          </a:ln>
        </p:spPr>
      </p:sp>
      <p:sp>
        <p:nvSpPr>
          <p:cNvPr id="2" name="CustomShape 3"/>
          <p:cNvSpPr/>
          <p:nvPr/>
        </p:nvSpPr>
        <p:spPr>
          <a:xfrm>
            <a:off x="9181440" y="-8640"/>
            <a:ext cx="3007080" cy="6866280"/>
          </a:xfrm>
          <a:prstGeom prst="rect">
            <a:avLst/>
          </a:prstGeom>
          <a:solidFill>
            <a:srgbClr val="dddddd"/>
          </a:solidFill>
          <a:ln w="12600">
            <a:noFill/>
          </a:ln>
        </p:spPr>
      </p:sp>
      <p:sp>
        <p:nvSpPr>
          <p:cNvPr id="3" name="CustomShape 4"/>
          <p:cNvSpPr/>
          <p:nvPr/>
        </p:nvSpPr>
        <p:spPr>
          <a:xfrm>
            <a:off x="9603360" y="-8640"/>
            <a:ext cx="2588040" cy="6866280"/>
          </a:xfrm>
          <a:prstGeom prst="rect">
            <a:avLst/>
          </a:prstGeom>
          <a:solidFill>
            <a:srgbClr val="dddddd"/>
          </a:solidFill>
          <a:ln w="12600">
            <a:noFill/>
          </a:ln>
        </p:spPr>
      </p:sp>
      <p:sp>
        <p:nvSpPr>
          <p:cNvPr id="4" name="CustomShape 5"/>
          <p:cNvSpPr/>
          <p:nvPr/>
        </p:nvSpPr>
        <p:spPr>
          <a:xfrm>
            <a:off x="8932320" y="3048120"/>
            <a:ext cx="3259440" cy="3809520"/>
          </a:xfrm>
          <a:prstGeom prst="triangle">
            <a:avLst>
              <a:gd name="adj" fmla="val 100000"/>
            </a:avLst>
          </a:prstGeom>
          <a:solidFill>
            <a:srgbClr val="b2b2b2"/>
          </a:solidFill>
          <a:ln w="12600">
            <a:noFill/>
          </a:ln>
        </p:spPr>
      </p:sp>
      <p:sp>
        <p:nvSpPr>
          <p:cNvPr id="5" name="CustomShape 6"/>
          <p:cNvSpPr/>
          <p:nvPr/>
        </p:nvSpPr>
        <p:spPr>
          <a:xfrm>
            <a:off x="9334440" y="-8640"/>
            <a:ext cx="2854080" cy="6866280"/>
          </a:xfrm>
          <a:prstGeom prst="rect">
            <a:avLst/>
          </a:prstGeom>
          <a:solidFill>
            <a:srgbClr val="868686"/>
          </a:solidFill>
          <a:ln w="12600">
            <a:noFill/>
          </a:ln>
        </p:spPr>
      </p:sp>
      <p:sp>
        <p:nvSpPr>
          <p:cNvPr id="6" name="CustomShape 7"/>
          <p:cNvSpPr/>
          <p:nvPr/>
        </p:nvSpPr>
        <p:spPr>
          <a:xfrm>
            <a:off x="10898640" y="-8640"/>
            <a:ext cx="1289880" cy="6866280"/>
          </a:xfrm>
          <a:prstGeom prst="rect">
            <a:avLst/>
          </a:prstGeom>
          <a:solidFill>
            <a:srgbClr val="ebebeb"/>
          </a:solidFill>
          <a:ln w="12600">
            <a:noFill/>
          </a:ln>
        </p:spPr>
      </p:sp>
      <p:sp>
        <p:nvSpPr>
          <p:cNvPr id="7" name="CustomShape 8"/>
          <p:cNvSpPr/>
          <p:nvPr/>
        </p:nvSpPr>
        <p:spPr>
          <a:xfrm>
            <a:off x="10938960" y="-8640"/>
            <a:ext cx="1249560" cy="6866280"/>
          </a:xfrm>
          <a:prstGeom prst="rect">
            <a:avLst/>
          </a:prstGeom>
          <a:solidFill>
            <a:srgbClr val="dddddd"/>
          </a:solidFill>
          <a:ln w="12600">
            <a:noFill/>
          </a:ln>
        </p:spPr>
      </p:sp>
      <p:sp>
        <p:nvSpPr>
          <p:cNvPr id="8" name="CustomShape 9"/>
          <p:cNvSpPr/>
          <p:nvPr/>
        </p:nvSpPr>
        <p:spPr>
          <a:xfrm>
            <a:off x="10371600" y="3589920"/>
            <a:ext cx="1816920" cy="3267720"/>
          </a:xfrm>
          <a:prstGeom prst="triangle">
            <a:avLst>
              <a:gd name="adj" fmla="val 100000"/>
            </a:avLst>
          </a:prstGeom>
          <a:solidFill>
            <a:srgbClr val="dddddd"/>
          </a:solidFill>
          <a:ln w="12600">
            <a:noFill/>
          </a:ln>
        </p:spPr>
      </p:sp>
      <p:sp>
        <p:nvSpPr>
          <p:cNvPr id="9" name="CustomShape 10"/>
          <p:cNvSpPr/>
          <p:nvPr/>
        </p:nvSpPr>
        <p:spPr>
          <a:xfrm>
            <a:off x="0" y="4013280"/>
            <a:ext cx="448200" cy="2844360"/>
          </a:xfrm>
          <a:prstGeom prst="triangle">
            <a:avLst>
              <a:gd name="adj" fmla="val 0"/>
            </a:avLst>
          </a:prstGeom>
          <a:solidFill>
            <a:srgbClr val="dddddd"/>
          </a:solidFill>
          <a:ln w="12600">
            <a:noFill/>
          </a:ln>
        </p:spPr>
      </p:sp>
      <p:sp>
        <p:nvSpPr>
          <p:cNvPr id="10" name="Line 11"/>
          <p:cNvSpPr/>
          <p:nvPr/>
        </p:nvSpPr>
        <p:spPr>
          <a:xfrm>
            <a:off x="9370800" y="0"/>
            <a:ext cx="1219320" cy="6858000"/>
          </a:xfrm>
          <a:prstGeom prst="line">
            <a:avLst/>
          </a:prstGeom>
          <a:ln w="9360">
            <a:solidFill>
              <a:srgbClr val="262626"/>
            </a:solidFill>
            <a:round/>
          </a:ln>
        </p:spPr>
      </p:sp>
      <p:sp>
        <p:nvSpPr>
          <p:cNvPr id="11" name="Line 12"/>
          <p:cNvSpPr/>
          <p:nvPr/>
        </p:nvSpPr>
        <p:spPr>
          <a:xfrm flipH="1">
            <a:off x="7425000" y="3681360"/>
            <a:ext cx="4763520" cy="3176640"/>
          </a:xfrm>
          <a:prstGeom prst="line">
            <a:avLst/>
          </a:prstGeom>
          <a:ln w="9360">
            <a:solidFill>
              <a:srgbClr val="262626"/>
            </a:solidFill>
            <a:round/>
          </a:ln>
        </p:spPr>
      </p:sp>
      <p:sp>
        <p:nvSpPr>
          <p:cNvPr id="12" name="CustomShape 13"/>
          <p:cNvSpPr/>
          <p:nvPr/>
        </p:nvSpPr>
        <p:spPr>
          <a:xfrm>
            <a:off x="9181440" y="-8640"/>
            <a:ext cx="3007080" cy="6866280"/>
          </a:xfrm>
          <a:prstGeom prst="rect">
            <a:avLst/>
          </a:prstGeom>
          <a:solidFill>
            <a:srgbClr val="dddddd"/>
          </a:solidFill>
          <a:ln w="12600">
            <a:noFill/>
          </a:ln>
        </p:spPr>
      </p:sp>
      <p:sp>
        <p:nvSpPr>
          <p:cNvPr id="13" name="CustomShape 14"/>
          <p:cNvSpPr/>
          <p:nvPr/>
        </p:nvSpPr>
        <p:spPr>
          <a:xfrm>
            <a:off x="9603360" y="-8640"/>
            <a:ext cx="2588040" cy="6866280"/>
          </a:xfrm>
          <a:prstGeom prst="rect">
            <a:avLst/>
          </a:prstGeom>
          <a:solidFill>
            <a:srgbClr val="dddddd"/>
          </a:solidFill>
          <a:ln w="12600">
            <a:noFill/>
          </a:ln>
        </p:spPr>
      </p:sp>
      <p:sp>
        <p:nvSpPr>
          <p:cNvPr id="14" name="CustomShape 15"/>
          <p:cNvSpPr/>
          <p:nvPr/>
        </p:nvSpPr>
        <p:spPr>
          <a:xfrm>
            <a:off x="8932320" y="3048120"/>
            <a:ext cx="3259440" cy="3809520"/>
          </a:xfrm>
          <a:prstGeom prst="triangle">
            <a:avLst>
              <a:gd name="adj" fmla="val 100000"/>
            </a:avLst>
          </a:prstGeom>
          <a:solidFill>
            <a:srgbClr val="b2b2b2"/>
          </a:solidFill>
          <a:ln w="12600">
            <a:noFill/>
          </a:ln>
        </p:spPr>
      </p:sp>
      <p:sp>
        <p:nvSpPr>
          <p:cNvPr id="15" name="CustomShape 16"/>
          <p:cNvSpPr/>
          <p:nvPr/>
        </p:nvSpPr>
        <p:spPr>
          <a:xfrm>
            <a:off x="9334440" y="-8640"/>
            <a:ext cx="2854080" cy="6866280"/>
          </a:xfrm>
          <a:prstGeom prst="rect">
            <a:avLst/>
          </a:prstGeom>
          <a:solidFill>
            <a:srgbClr val="868686"/>
          </a:solidFill>
          <a:ln w="12600">
            <a:noFill/>
          </a:ln>
        </p:spPr>
      </p:sp>
      <p:sp>
        <p:nvSpPr>
          <p:cNvPr id="16" name="CustomShape 17"/>
          <p:cNvSpPr/>
          <p:nvPr/>
        </p:nvSpPr>
        <p:spPr>
          <a:xfrm>
            <a:off x="10898640" y="-8640"/>
            <a:ext cx="1289880" cy="6866280"/>
          </a:xfrm>
          <a:prstGeom prst="rect">
            <a:avLst/>
          </a:prstGeom>
          <a:solidFill>
            <a:srgbClr val="ebebeb"/>
          </a:solidFill>
          <a:ln w="12600">
            <a:noFill/>
          </a:ln>
        </p:spPr>
      </p:sp>
      <p:sp>
        <p:nvSpPr>
          <p:cNvPr id="17" name="CustomShape 18"/>
          <p:cNvSpPr/>
          <p:nvPr/>
        </p:nvSpPr>
        <p:spPr>
          <a:xfrm>
            <a:off x="10938960" y="-8640"/>
            <a:ext cx="1249560" cy="6866280"/>
          </a:xfrm>
          <a:prstGeom prst="rect">
            <a:avLst/>
          </a:prstGeom>
          <a:solidFill>
            <a:srgbClr val="dddddd"/>
          </a:solidFill>
          <a:ln w="12600">
            <a:noFill/>
          </a:ln>
        </p:spPr>
      </p:sp>
      <p:sp>
        <p:nvSpPr>
          <p:cNvPr id="18" name="CustomShape 19"/>
          <p:cNvSpPr/>
          <p:nvPr/>
        </p:nvSpPr>
        <p:spPr>
          <a:xfrm>
            <a:off x="10371600" y="3589920"/>
            <a:ext cx="1816920" cy="3267720"/>
          </a:xfrm>
          <a:prstGeom prst="triangle">
            <a:avLst>
              <a:gd name="adj" fmla="val 100000"/>
            </a:avLst>
          </a:prstGeom>
          <a:solidFill>
            <a:srgbClr val="dddddd"/>
          </a:solidFill>
          <a:ln w="12600">
            <a:noFill/>
          </a:ln>
        </p:spPr>
      </p:sp>
      <p:sp>
        <p:nvSpPr>
          <p:cNvPr id="19" name="CustomShape 20"/>
          <p:cNvSpPr/>
          <p:nvPr/>
        </p:nvSpPr>
        <p:spPr>
          <a:xfrm rot="10800000">
            <a:off x="360" y="360"/>
            <a:ext cx="842400" cy="5665680"/>
          </a:xfrm>
          <a:prstGeom prst="triangle">
            <a:avLst>
              <a:gd name="adj" fmla="val 100000"/>
            </a:avLst>
          </a:prstGeom>
          <a:solidFill>
            <a:srgbClr val="dddddd"/>
          </a:solidFill>
          <a:ln w="12600">
            <a:noFill/>
          </a:ln>
        </p:spPr>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lang="en-US" sz="5400">
                <a:solidFill>
                  <a:srgbClr val="dddddd"/>
                </a:solidFill>
                <a:latin typeface="Trebuchet MS"/>
              </a:rPr>
              <a:t>Click to edit the title text formatClick to edit Master title style</a:t>
            </a:r>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22" name="PlaceHolder 23"/>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E7CA284F-362D-4EC3-9AFA-BA03ED56FDDC}" type="slidenum">
              <a:rPr lang="en-US" sz="900">
                <a:solidFill>
                  <a:srgbClr val="dddddd"/>
                </a:solidFill>
                <a:latin typeface="Trebuchet MS"/>
              </a:rPr>
              <a:t>&lt;number&gt;</a:t>
            </a:fld>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a:latin typeface="Trebuchet MS"/>
              </a:rPr>
              <a:t>Click to edit the outline text format</a:t>
            </a:r>
            <a:endParaRPr/>
          </a:p>
          <a:p>
            <a:pPr lvl="1">
              <a:buSzPct val="75000"/>
              <a:buFont typeface="StarSymbol"/>
              <a:buChar char=""/>
            </a:pPr>
            <a:r>
              <a:rPr lang="en-US" sz="1400">
                <a:latin typeface="Trebuchet MS"/>
              </a:rPr>
              <a:t>Second Outline Level</a:t>
            </a:r>
            <a:endParaRPr/>
          </a:p>
          <a:p>
            <a:pPr lvl="2">
              <a:buSzPct val="45000"/>
              <a:buFont typeface="StarSymbol"/>
              <a:buChar char=""/>
            </a:pPr>
            <a:r>
              <a:rPr lang="en-US" sz="1200">
                <a:latin typeface="Trebuchet MS"/>
              </a:rPr>
              <a:t>Third Outline Level</a:t>
            </a:r>
            <a:endParaRPr/>
          </a:p>
          <a:p>
            <a:pPr lvl="3">
              <a:buSzPct val="75000"/>
              <a:buFont typeface="StarSymbol"/>
              <a:buChar char=""/>
            </a:pPr>
            <a:r>
              <a:rPr lang="en-US" sz="12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rgbClr val="262626"/>
            </a:solidFill>
            <a:round/>
          </a:ln>
        </p:spPr>
      </p:sp>
      <p:sp>
        <p:nvSpPr>
          <p:cNvPr id="60" name="Line 2"/>
          <p:cNvSpPr/>
          <p:nvPr/>
        </p:nvSpPr>
        <p:spPr>
          <a:xfrm flipH="1">
            <a:off x="7425000" y="3681360"/>
            <a:ext cx="4763520" cy="3176640"/>
          </a:xfrm>
          <a:prstGeom prst="line">
            <a:avLst/>
          </a:prstGeom>
          <a:ln w="9360">
            <a:solidFill>
              <a:srgbClr val="262626"/>
            </a:solidFill>
            <a:round/>
          </a:ln>
        </p:spPr>
      </p:sp>
      <p:sp>
        <p:nvSpPr>
          <p:cNvPr id="61" name="CustomShape 3"/>
          <p:cNvSpPr/>
          <p:nvPr/>
        </p:nvSpPr>
        <p:spPr>
          <a:xfrm>
            <a:off x="9181440" y="-8640"/>
            <a:ext cx="3007080" cy="6866280"/>
          </a:xfrm>
          <a:prstGeom prst="rect">
            <a:avLst/>
          </a:prstGeom>
          <a:solidFill>
            <a:srgbClr val="dddddd"/>
          </a:solidFill>
          <a:ln w="12600">
            <a:noFill/>
          </a:ln>
        </p:spPr>
      </p:sp>
      <p:sp>
        <p:nvSpPr>
          <p:cNvPr id="62" name="CustomShape 4"/>
          <p:cNvSpPr/>
          <p:nvPr/>
        </p:nvSpPr>
        <p:spPr>
          <a:xfrm>
            <a:off x="9603360" y="-8640"/>
            <a:ext cx="2588040" cy="6866280"/>
          </a:xfrm>
          <a:prstGeom prst="rect">
            <a:avLst/>
          </a:prstGeom>
          <a:solidFill>
            <a:srgbClr val="dddddd"/>
          </a:solidFill>
          <a:ln w="12600">
            <a:noFill/>
          </a:ln>
        </p:spPr>
      </p:sp>
      <p:sp>
        <p:nvSpPr>
          <p:cNvPr id="63" name="CustomShape 5"/>
          <p:cNvSpPr/>
          <p:nvPr/>
        </p:nvSpPr>
        <p:spPr>
          <a:xfrm>
            <a:off x="8932320" y="3048120"/>
            <a:ext cx="3259440" cy="3809520"/>
          </a:xfrm>
          <a:prstGeom prst="triangle">
            <a:avLst>
              <a:gd name="adj" fmla="val 100000"/>
            </a:avLst>
          </a:prstGeom>
          <a:solidFill>
            <a:srgbClr val="b2b2b2"/>
          </a:solidFill>
          <a:ln w="12600">
            <a:noFill/>
          </a:ln>
        </p:spPr>
      </p:sp>
      <p:sp>
        <p:nvSpPr>
          <p:cNvPr id="64" name="CustomShape 6"/>
          <p:cNvSpPr/>
          <p:nvPr/>
        </p:nvSpPr>
        <p:spPr>
          <a:xfrm>
            <a:off x="9334440" y="-8640"/>
            <a:ext cx="2854080" cy="6866280"/>
          </a:xfrm>
          <a:prstGeom prst="rect">
            <a:avLst/>
          </a:prstGeom>
          <a:solidFill>
            <a:srgbClr val="868686"/>
          </a:solidFill>
          <a:ln w="12600">
            <a:noFill/>
          </a:ln>
        </p:spPr>
      </p:sp>
      <p:sp>
        <p:nvSpPr>
          <p:cNvPr id="65" name="CustomShape 7"/>
          <p:cNvSpPr/>
          <p:nvPr/>
        </p:nvSpPr>
        <p:spPr>
          <a:xfrm>
            <a:off x="10898640" y="-8640"/>
            <a:ext cx="1289880" cy="6866280"/>
          </a:xfrm>
          <a:prstGeom prst="rect">
            <a:avLst/>
          </a:prstGeom>
          <a:solidFill>
            <a:srgbClr val="ebebeb"/>
          </a:solidFill>
          <a:ln w="12600">
            <a:noFill/>
          </a:ln>
        </p:spPr>
      </p:sp>
      <p:sp>
        <p:nvSpPr>
          <p:cNvPr id="66" name="CustomShape 8"/>
          <p:cNvSpPr/>
          <p:nvPr/>
        </p:nvSpPr>
        <p:spPr>
          <a:xfrm>
            <a:off x="10938960" y="-8640"/>
            <a:ext cx="1249560" cy="6866280"/>
          </a:xfrm>
          <a:prstGeom prst="rect">
            <a:avLst/>
          </a:prstGeom>
          <a:solidFill>
            <a:srgbClr val="dddddd"/>
          </a:solidFill>
          <a:ln w="12600">
            <a:noFill/>
          </a:ln>
        </p:spPr>
      </p:sp>
      <p:sp>
        <p:nvSpPr>
          <p:cNvPr id="67" name="CustomShape 9"/>
          <p:cNvSpPr/>
          <p:nvPr/>
        </p:nvSpPr>
        <p:spPr>
          <a:xfrm>
            <a:off x="10371600" y="3589920"/>
            <a:ext cx="1816920" cy="3267720"/>
          </a:xfrm>
          <a:prstGeom prst="triangle">
            <a:avLst>
              <a:gd name="adj" fmla="val 100000"/>
            </a:avLst>
          </a:prstGeom>
          <a:solidFill>
            <a:srgbClr val="dddddd"/>
          </a:solidFill>
          <a:ln w="12600">
            <a:noFill/>
          </a:ln>
        </p:spPr>
      </p:sp>
      <p:sp>
        <p:nvSpPr>
          <p:cNvPr id="68" name="CustomShape 10"/>
          <p:cNvSpPr/>
          <p:nvPr/>
        </p:nvSpPr>
        <p:spPr>
          <a:xfrm>
            <a:off x="0" y="4013280"/>
            <a:ext cx="448200" cy="2844360"/>
          </a:xfrm>
          <a:prstGeom prst="triangle">
            <a:avLst>
              <a:gd name="adj" fmla="val 0"/>
            </a:avLst>
          </a:prstGeom>
          <a:solidFill>
            <a:srgbClr val="dddddd"/>
          </a:solidFill>
          <a:ln w="12600">
            <a:noFill/>
          </a:ln>
        </p:spPr>
      </p:sp>
      <p:sp>
        <p:nvSpPr>
          <p:cNvPr id="69" name="PlaceHolder 11"/>
          <p:cNvSpPr>
            <a:spLocks noGrp="1"/>
          </p:cNvSpPr>
          <p:nvPr>
            <p:ph type="title"/>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Click to edit the title text formatClick to edit Master title style</a:t>
            </a:r>
            <a:endParaRPr/>
          </a:p>
        </p:txBody>
      </p:sp>
      <p:sp>
        <p:nvSpPr>
          <p:cNvPr id="70" name="PlaceHolder 12"/>
          <p:cNvSpPr>
            <a:spLocks noGrp="1"/>
          </p:cNvSpPr>
          <p:nvPr>
            <p:ph type="body"/>
          </p:nvPr>
        </p:nvSpPr>
        <p:spPr>
          <a:xfrm>
            <a:off x="677160" y="2160720"/>
            <a:ext cx="8596440" cy="3880440"/>
          </a:xfrm>
          <a:prstGeom prst="rect">
            <a:avLst/>
          </a:prstGeom>
        </p:spPr>
        <p:txBody>
          <a:bodyPr/>
          <a:p>
            <a:pPr>
              <a:buSzPct val="45000"/>
              <a:buFont typeface="StarSymbol"/>
              <a:buChar char=""/>
            </a:pPr>
            <a:r>
              <a:rPr lang="en-US">
                <a:solidFill>
                  <a:srgbClr val="ffffff"/>
                </a:solidFill>
                <a:latin typeface="Trebuchet MS"/>
              </a:rPr>
              <a:t>Click to edit the outline text format</a:t>
            </a:r>
            <a:endParaRPr/>
          </a:p>
          <a:p>
            <a:pPr lvl="1">
              <a:buSzPct val="75000"/>
              <a:buFont typeface="StarSymbol"/>
              <a:buChar char=""/>
            </a:pPr>
            <a:r>
              <a:rPr lang="en-US">
                <a:solidFill>
                  <a:srgbClr val="ffffff"/>
                </a:solidFill>
                <a:latin typeface="Trebuchet MS"/>
              </a:rPr>
              <a:t>Second Outline Level</a:t>
            </a:r>
            <a:endParaRPr/>
          </a:p>
          <a:p>
            <a:pPr lvl="2">
              <a:buSzPct val="45000"/>
              <a:buFont typeface="StarSymbol"/>
              <a:buChar char=""/>
            </a:pPr>
            <a:r>
              <a:rPr lang="en-US">
                <a:solidFill>
                  <a:srgbClr val="ffffff"/>
                </a:solidFill>
                <a:latin typeface="Trebuchet MS"/>
              </a:rPr>
              <a:t>Third Outline Level</a:t>
            </a:r>
            <a:endParaRPr/>
          </a:p>
          <a:p>
            <a:pPr lvl="3">
              <a:buSzPct val="75000"/>
              <a:buFont typeface="StarSymbol"/>
              <a:buChar char=""/>
            </a:pPr>
            <a:r>
              <a:rPr lang="en-US">
                <a:solidFill>
                  <a:srgbClr val="ffffff"/>
                </a:solidFill>
                <a:latin typeface="Trebuchet MS"/>
              </a:rPr>
              <a:t>Fourth Outline Level</a:t>
            </a:r>
            <a:endParaRPr/>
          </a:p>
          <a:p>
            <a:pPr lvl="4">
              <a:buSzPct val="45000"/>
              <a:buFont typeface="StarSymbol"/>
              <a:buChar char=""/>
            </a:pPr>
            <a:r>
              <a:rPr lang="en-US">
                <a:solidFill>
                  <a:srgbClr val="ffffff"/>
                </a:solidFill>
                <a:latin typeface="Trebuchet MS"/>
              </a:rPr>
              <a:t>Fifth Outline Level</a:t>
            </a:r>
            <a:endParaRPr/>
          </a:p>
          <a:p>
            <a:pPr lvl="5">
              <a:buSzPct val="45000"/>
              <a:buFont typeface="StarSymbol"/>
              <a:buChar char=""/>
            </a:pPr>
            <a:r>
              <a:rPr lang="en-US">
                <a:solidFill>
                  <a:srgbClr val="ffffff"/>
                </a:solidFill>
                <a:latin typeface="Trebuchet MS"/>
              </a:rPr>
              <a:t>Sixth Outline Level</a:t>
            </a:r>
            <a:endParaRPr/>
          </a:p>
          <a:p>
            <a:pPr>
              <a:lnSpc>
                <a:spcPct val="100000"/>
              </a:lnSpc>
              <a:buSzPct val="80000"/>
              <a:buFont typeface="Wingdings 3" charset="2"/>
              <a:buChar char=""/>
            </a:pPr>
            <a:r>
              <a:rPr lang="en-US">
                <a:solidFill>
                  <a:srgbClr val="ffffff"/>
                </a:solidFill>
                <a:latin typeface="Trebuchet MS"/>
              </a:rPr>
              <a:t>Seventh Outline LevelClick to edit Master text styles</a:t>
            </a:r>
            <a:endParaRPr/>
          </a:p>
          <a:p>
            <a:pPr lvl="1">
              <a:lnSpc>
                <a:spcPct val="100000"/>
              </a:lnSpc>
              <a:buSzPct val="80000"/>
              <a:buFont typeface="Wingdings 3" charset="2"/>
              <a:buChar char=""/>
            </a:pPr>
            <a:r>
              <a:rPr lang="en-US" sz="1600">
                <a:solidFill>
                  <a:srgbClr val="ffffff"/>
                </a:solidFill>
                <a:latin typeface="Trebuchet MS"/>
              </a:rPr>
              <a:t>Second level</a:t>
            </a:r>
            <a:endParaRPr/>
          </a:p>
          <a:p>
            <a:pPr lvl="2">
              <a:lnSpc>
                <a:spcPct val="100000"/>
              </a:lnSpc>
              <a:buSzPct val="80000"/>
              <a:buFont typeface="Wingdings 3" charset="2"/>
              <a:buChar char=""/>
            </a:pPr>
            <a:r>
              <a:rPr lang="en-US" sz="1400">
                <a:solidFill>
                  <a:srgbClr val="ffffff"/>
                </a:solidFill>
                <a:latin typeface="Trebuchet MS"/>
              </a:rPr>
              <a:t>Third level</a:t>
            </a:r>
            <a:endParaRPr/>
          </a:p>
          <a:p>
            <a:pPr lvl="3">
              <a:lnSpc>
                <a:spcPct val="100000"/>
              </a:lnSpc>
              <a:buSzPct val="80000"/>
              <a:buFont typeface="Wingdings 3" charset="2"/>
              <a:buChar char=""/>
            </a:pPr>
            <a:r>
              <a:rPr lang="en-US" sz="1200">
                <a:solidFill>
                  <a:srgbClr val="ffffff"/>
                </a:solidFill>
                <a:latin typeface="Trebuchet MS"/>
              </a:rPr>
              <a:t>Fourth level</a:t>
            </a:r>
            <a:endParaRPr/>
          </a:p>
          <a:p>
            <a:pPr lvl="4">
              <a:lnSpc>
                <a:spcPct val="100000"/>
              </a:lnSpc>
              <a:buSzPct val="80000"/>
              <a:buFont typeface="Wingdings 3" charset="2"/>
              <a:buChar char=""/>
            </a:pPr>
            <a:r>
              <a:rPr lang="en-US" sz="1200">
                <a:solidFill>
                  <a:srgbClr val="ffffff"/>
                </a:solidFill>
                <a:latin typeface="Trebuchet MS"/>
              </a:rPr>
              <a:t>Fifth level</a:t>
            </a:r>
            <a:endParaRPr/>
          </a:p>
        </p:txBody>
      </p:sp>
      <p:sp>
        <p:nvSpPr>
          <p:cNvPr id="71" name="PlaceHolder 13"/>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72" name="PlaceHolder 14"/>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73" name="PlaceHolder 15"/>
          <p:cNvSpPr>
            <a:spLocks noGrp="1"/>
          </p:cNvSpPr>
          <p:nvPr>
            <p:ph type="sldNum"/>
          </p:nvPr>
        </p:nvSpPr>
        <p:spPr>
          <a:xfrm>
            <a:off x="8590680" y="6041520"/>
            <a:ext cx="682920" cy="364680"/>
          </a:xfrm>
          <a:prstGeom prst="rect">
            <a:avLst/>
          </a:prstGeom>
        </p:spPr>
        <p:txBody>
          <a:bodyPr anchor="ctr"/>
          <a:p>
            <a:pPr algn="r">
              <a:lnSpc>
                <a:spcPct val="100000"/>
              </a:lnSpc>
            </a:pPr>
            <a:fld id="{A6F51F26-C2C2-4686-88AB-A1D6E76DFD7A}" type="slidenum">
              <a:rPr lang="en-US" sz="900">
                <a:solidFill>
                  <a:srgbClr val="dddddd"/>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108" name="Line 1"/>
          <p:cNvSpPr/>
          <p:nvPr/>
        </p:nvSpPr>
        <p:spPr>
          <a:xfrm>
            <a:off x="9370800" y="0"/>
            <a:ext cx="1219320" cy="6858000"/>
          </a:xfrm>
          <a:prstGeom prst="line">
            <a:avLst/>
          </a:prstGeom>
          <a:ln w="9360">
            <a:solidFill>
              <a:srgbClr val="262626"/>
            </a:solidFill>
            <a:round/>
          </a:ln>
        </p:spPr>
      </p:sp>
      <p:sp>
        <p:nvSpPr>
          <p:cNvPr id="109" name="Line 2"/>
          <p:cNvSpPr/>
          <p:nvPr/>
        </p:nvSpPr>
        <p:spPr>
          <a:xfrm flipH="1">
            <a:off x="7425000" y="3681360"/>
            <a:ext cx="4763520" cy="3176640"/>
          </a:xfrm>
          <a:prstGeom prst="line">
            <a:avLst/>
          </a:prstGeom>
          <a:ln w="9360">
            <a:solidFill>
              <a:srgbClr val="262626"/>
            </a:solidFill>
            <a:round/>
          </a:ln>
        </p:spPr>
      </p:sp>
      <p:sp>
        <p:nvSpPr>
          <p:cNvPr id="110" name="CustomShape 3"/>
          <p:cNvSpPr/>
          <p:nvPr/>
        </p:nvSpPr>
        <p:spPr>
          <a:xfrm>
            <a:off x="9181440" y="-8640"/>
            <a:ext cx="3007080" cy="6866280"/>
          </a:xfrm>
          <a:prstGeom prst="rect">
            <a:avLst/>
          </a:prstGeom>
          <a:solidFill>
            <a:srgbClr val="dddddd"/>
          </a:solidFill>
          <a:ln w="12600">
            <a:noFill/>
          </a:ln>
        </p:spPr>
      </p:sp>
      <p:sp>
        <p:nvSpPr>
          <p:cNvPr id="111" name="CustomShape 4"/>
          <p:cNvSpPr/>
          <p:nvPr/>
        </p:nvSpPr>
        <p:spPr>
          <a:xfrm>
            <a:off x="9603360" y="-8640"/>
            <a:ext cx="2588040" cy="6866280"/>
          </a:xfrm>
          <a:prstGeom prst="rect">
            <a:avLst/>
          </a:prstGeom>
          <a:solidFill>
            <a:srgbClr val="dddddd"/>
          </a:solidFill>
          <a:ln w="12600">
            <a:noFill/>
          </a:ln>
        </p:spPr>
      </p:sp>
      <p:sp>
        <p:nvSpPr>
          <p:cNvPr id="112" name="CustomShape 5"/>
          <p:cNvSpPr/>
          <p:nvPr/>
        </p:nvSpPr>
        <p:spPr>
          <a:xfrm>
            <a:off x="8932320" y="3048120"/>
            <a:ext cx="3259440" cy="3809520"/>
          </a:xfrm>
          <a:prstGeom prst="triangle">
            <a:avLst>
              <a:gd name="adj" fmla="val 100000"/>
            </a:avLst>
          </a:prstGeom>
          <a:solidFill>
            <a:srgbClr val="b2b2b2"/>
          </a:solidFill>
          <a:ln w="12600">
            <a:noFill/>
          </a:ln>
        </p:spPr>
      </p:sp>
      <p:sp>
        <p:nvSpPr>
          <p:cNvPr id="113" name="CustomShape 6"/>
          <p:cNvSpPr/>
          <p:nvPr/>
        </p:nvSpPr>
        <p:spPr>
          <a:xfrm>
            <a:off x="9334440" y="-8640"/>
            <a:ext cx="2854080" cy="6866280"/>
          </a:xfrm>
          <a:prstGeom prst="rect">
            <a:avLst/>
          </a:prstGeom>
          <a:solidFill>
            <a:srgbClr val="868686"/>
          </a:solidFill>
          <a:ln w="12600">
            <a:noFill/>
          </a:ln>
        </p:spPr>
      </p:sp>
      <p:sp>
        <p:nvSpPr>
          <p:cNvPr id="114" name="CustomShape 7"/>
          <p:cNvSpPr/>
          <p:nvPr/>
        </p:nvSpPr>
        <p:spPr>
          <a:xfrm>
            <a:off x="10898640" y="-8640"/>
            <a:ext cx="1289880" cy="6866280"/>
          </a:xfrm>
          <a:prstGeom prst="rect">
            <a:avLst/>
          </a:prstGeom>
          <a:solidFill>
            <a:srgbClr val="ebebeb"/>
          </a:solidFill>
          <a:ln w="12600">
            <a:noFill/>
          </a:ln>
        </p:spPr>
      </p:sp>
      <p:sp>
        <p:nvSpPr>
          <p:cNvPr id="115" name="CustomShape 8"/>
          <p:cNvSpPr/>
          <p:nvPr/>
        </p:nvSpPr>
        <p:spPr>
          <a:xfrm>
            <a:off x="10938960" y="-8640"/>
            <a:ext cx="1249560" cy="6866280"/>
          </a:xfrm>
          <a:prstGeom prst="rect">
            <a:avLst/>
          </a:prstGeom>
          <a:solidFill>
            <a:srgbClr val="dddddd"/>
          </a:solidFill>
          <a:ln w="12600">
            <a:noFill/>
          </a:ln>
        </p:spPr>
      </p:sp>
      <p:sp>
        <p:nvSpPr>
          <p:cNvPr id="116" name="CustomShape 9"/>
          <p:cNvSpPr/>
          <p:nvPr/>
        </p:nvSpPr>
        <p:spPr>
          <a:xfrm>
            <a:off x="10371600" y="3589920"/>
            <a:ext cx="1816920" cy="3267720"/>
          </a:xfrm>
          <a:prstGeom prst="triangle">
            <a:avLst>
              <a:gd name="adj" fmla="val 100000"/>
            </a:avLst>
          </a:prstGeom>
          <a:solidFill>
            <a:srgbClr val="dddddd"/>
          </a:solidFill>
          <a:ln w="12600">
            <a:noFill/>
          </a:ln>
        </p:spPr>
      </p:sp>
      <p:sp>
        <p:nvSpPr>
          <p:cNvPr id="117" name="CustomShape 10"/>
          <p:cNvSpPr/>
          <p:nvPr/>
        </p:nvSpPr>
        <p:spPr>
          <a:xfrm>
            <a:off x="0" y="4013280"/>
            <a:ext cx="448200" cy="2844360"/>
          </a:xfrm>
          <a:prstGeom prst="triangle">
            <a:avLst>
              <a:gd name="adj" fmla="val 0"/>
            </a:avLst>
          </a:prstGeom>
          <a:solidFill>
            <a:srgbClr val="dddddd"/>
          </a:solidFill>
          <a:ln w="12600">
            <a:noFill/>
          </a:ln>
        </p:spPr>
      </p:sp>
      <p:sp>
        <p:nvSpPr>
          <p:cNvPr id="118" name="PlaceHolder 11"/>
          <p:cNvSpPr>
            <a:spLocks noGrp="1"/>
          </p:cNvSpPr>
          <p:nvPr>
            <p:ph type="title"/>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Click to edit the title text formatClick to edit Master title style</a:t>
            </a:r>
            <a:endParaRPr/>
          </a:p>
        </p:txBody>
      </p:sp>
      <p:sp>
        <p:nvSpPr>
          <p:cNvPr id="119" name="PlaceHolder 12"/>
          <p:cNvSpPr>
            <a:spLocks noGrp="1"/>
          </p:cNvSpPr>
          <p:nvPr>
            <p:ph type="body"/>
          </p:nvPr>
        </p:nvSpPr>
        <p:spPr>
          <a:xfrm>
            <a:off x="677160" y="2160720"/>
            <a:ext cx="4183560" cy="3880440"/>
          </a:xfrm>
          <a:prstGeom prst="rect">
            <a:avLst/>
          </a:prstGeom>
        </p:spPr>
        <p:txBody>
          <a:bodyPr/>
          <a:p>
            <a:pPr>
              <a:buSzPct val="45000"/>
              <a:buFont typeface="StarSymbol"/>
              <a:buChar char=""/>
            </a:pPr>
            <a:r>
              <a:rPr lang="en-US">
                <a:solidFill>
                  <a:srgbClr val="ffffff"/>
                </a:solidFill>
                <a:latin typeface="Trebuchet MS"/>
              </a:rPr>
              <a:t>Click to edit the outline text format</a:t>
            </a:r>
            <a:endParaRPr/>
          </a:p>
          <a:p>
            <a:pPr lvl="1">
              <a:buSzPct val="75000"/>
              <a:buFont typeface="StarSymbol"/>
              <a:buChar char=""/>
            </a:pPr>
            <a:r>
              <a:rPr lang="en-US">
                <a:solidFill>
                  <a:srgbClr val="ffffff"/>
                </a:solidFill>
                <a:latin typeface="Trebuchet MS"/>
              </a:rPr>
              <a:t>Second Outline Level</a:t>
            </a:r>
            <a:endParaRPr/>
          </a:p>
          <a:p>
            <a:pPr lvl="2">
              <a:buSzPct val="45000"/>
              <a:buFont typeface="StarSymbol"/>
              <a:buChar char=""/>
            </a:pPr>
            <a:r>
              <a:rPr lang="en-US">
                <a:solidFill>
                  <a:srgbClr val="ffffff"/>
                </a:solidFill>
                <a:latin typeface="Trebuchet MS"/>
              </a:rPr>
              <a:t>Third Outline Level</a:t>
            </a:r>
            <a:endParaRPr/>
          </a:p>
          <a:p>
            <a:pPr lvl="3">
              <a:buSzPct val="75000"/>
              <a:buFont typeface="StarSymbol"/>
              <a:buChar char=""/>
            </a:pPr>
            <a:r>
              <a:rPr lang="en-US">
                <a:solidFill>
                  <a:srgbClr val="ffffff"/>
                </a:solidFill>
                <a:latin typeface="Trebuchet MS"/>
              </a:rPr>
              <a:t>Fourth Outline Level</a:t>
            </a:r>
            <a:endParaRPr/>
          </a:p>
          <a:p>
            <a:pPr lvl="4">
              <a:buSzPct val="45000"/>
              <a:buFont typeface="StarSymbol"/>
              <a:buChar char=""/>
            </a:pPr>
            <a:r>
              <a:rPr lang="en-US">
                <a:solidFill>
                  <a:srgbClr val="ffffff"/>
                </a:solidFill>
                <a:latin typeface="Trebuchet MS"/>
              </a:rPr>
              <a:t>Fifth Outline Level</a:t>
            </a:r>
            <a:endParaRPr/>
          </a:p>
          <a:p>
            <a:pPr lvl="5">
              <a:buSzPct val="45000"/>
              <a:buFont typeface="StarSymbol"/>
              <a:buChar char=""/>
            </a:pPr>
            <a:r>
              <a:rPr lang="en-US">
                <a:solidFill>
                  <a:srgbClr val="ffffff"/>
                </a:solidFill>
                <a:latin typeface="Trebuchet MS"/>
              </a:rPr>
              <a:t>Sixth Outline Level</a:t>
            </a:r>
            <a:endParaRPr/>
          </a:p>
          <a:p>
            <a:pPr>
              <a:lnSpc>
                <a:spcPct val="100000"/>
              </a:lnSpc>
              <a:buSzPct val="80000"/>
              <a:buFont typeface="Wingdings 3" charset="2"/>
              <a:buChar char=""/>
            </a:pPr>
            <a:r>
              <a:rPr lang="en-US">
                <a:solidFill>
                  <a:srgbClr val="ffffff"/>
                </a:solidFill>
                <a:latin typeface="Trebuchet MS"/>
              </a:rPr>
              <a:t>Seventh Outline LevelClick to edit Master text styles</a:t>
            </a:r>
            <a:endParaRPr/>
          </a:p>
          <a:p>
            <a:pPr lvl="1">
              <a:lnSpc>
                <a:spcPct val="100000"/>
              </a:lnSpc>
              <a:buSzPct val="80000"/>
              <a:buFont typeface="Wingdings 3" charset="2"/>
              <a:buChar char=""/>
            </a:pPr>
            <a:r>
              <a:rPr lang="en-US" sz="1600">
                <a:solidFill>
                  <a:srgbClr val="ffffff"/>
                </a:solidFill>
                <a:latin typeface="Trebuchet MS"/>
              </a:rPr>
              <a:t>Second level</a:t>
            </a:r>
            <a:endParaRPr/>
          </a:p>
          <a:p>
            <a:pPr lvl="2">
              <a:lnSpc>
                <a:spcPct val="100000"/>
              </a:lnSpc>
              <a:buSzPct val="80000"/>
              <a:buFont typeface="Wingdings 3" charset="2"/>
              <a:buChar char=""/>
            </a:pPr>
            <a:r>
              <a:rPr lang="en-US" sz="1400">
                <a:solidFill>
                  <a:srgbClr val="ffffff"/>
                </a:solidFill>
                <a:latin typeface="Trebuchet MS"/>
              </a:rPr>
              <a:t>Third level</a:t>
            </a:r>
            <a:endParaRPr/>
          </a:p>
          <a:p>
            <a:pPr lvl="3">
              <a:lnSpc>
                <a:spcPct val="100000"/>
              </a:lnSpc>
              <a:buSzPct val="80000"/>
              <a:buFont typeface="Wingdings 3" charset="2"/>
              <a:buChar char=""/>
            </a:pPr>
            <a:r>
              <a:rPr lang="en-US" sz="1200">
                <a:solidFill>
                  <a:srgbClr val="ffffff"/>
                </a:solidFill>
                <a:latin typeface="Trebuchet MS"/>
              </a:rPr>
              <a:t>Fourth level</a:t>
            </a:r>
            <a:endParaRPr/>
          </a:p>
          <a:p>
            <a:pPr lvl="4">
              <a:lnSpc>
                <a:spcPct val="100000"/>
              </a:lnSpc>
              <a:buSzPct val="80000"/>
              <a:buFont typeface="Wingdings 3" charset="2"/>
              <a:buChar char=""/>
            </a:pPr>
            <a:r>
              <a:rPr lang="en-US" sz="1200">
                <a:solidFill>
                  <a:srgbClr val="ffffff"/>
                </a:solidFill>
                <a:latin typeface="Trebuchet MS"/>
              </a:rPr>
              <a:t>Fifth level</a:t>
            </a:r>
            <a:endParaRPr/>
          </a:p>
        </p:txBody>
      </p:sp>
      <p:sp>
        <p:nvSpPr>
          <p:cNvPr id="120" name="PlaceHolder 13"/>
          <p:cNvSpPr>
            <a:spLocks noGrp="1"/>
          </p:cNvSpPr>
          <p:nvPr>
            <p:ph type="body"/>
          </p:nvPr>
        </p:nvSpPr>
        <p:spPr>
          <a:xfrm>
            <a:off x="5090040" y="2160720"/>
            <a:ext cx="4183560" cy="3880440"/>
          </a:xfrm>
          <a:prstGeom prst="rect">
            <a:avLst/>
          </a:prstGeom>
        </p:spPr>
        <p:txBody>
          <a:bodyPr anchor="ctr"/>
          <a:p>
            <a:pPr>
              <a:buSzPct val="45000"/>
              <a:buFont typeface="StarSymbol"/>
              <a:buChar char=""/>
            </a:pPr>
            <a:r>
              <a:rPr lang="en-US" sz="900">
                <a:solidFill>
                  <a:srgbClr val="ffffff"/>
                </a:solidFill>
                <a:latin typeface="Trebuchet MS"/>
              </a:rPr>
              <a:t>Click to edit the outline text format</a:t>
            </a:r>
            <a:endParaRPr/>
          </a:p>
          <a:p>
            <a:pPr lvl="1">
              <a:buSzPct val="75000"/>
              <a:buFont typeface="StarSymbol"/>
              <a:buChar char=""/>
            </a:pPr>
            <a:r>
              <a:rPr lang="en-US" sz="900">
                <a:solidFill>
                  <a:srgbClr val="ffffff"/>
                </a:solidFill>
                <a:latin typeface="Trebuchet MS"/>
              </a:rPr>
              <a:t>Second Outline Level</a:t>
            </a:r>
            <a:endParaRPr/>
          </a:p>
          <a:p>
            <a:pPr lvl="2">
              <a:buSzPct val="45000"/>
              <a:buFont typeface="StarSymbol"/>
              <a:buChar char=""/>
            </a:pPr>
            <a:r>
              <a:rPr lang="en-US" sz="900">
                <a:solidFill>
                  <a:srgbClr val="ffffff"/>
                </a:solidFill>
                <a:latin typeface="Trebuchet MS"/>
              </a:rPr>
              <a:t>Third Outline Level</a:t>
            </a:r>
            <a:endParaRPr/>
          </a:p>
          <a:p>
            <a:pPr lvl="3">
              <a:buSzPct val="75000"/>
              <a:buFont typeface="StarSymbol"/>
              <a:buChar char=""/>
            </a:pPr>
            <a:r>
              <a:rPr lang="en-US" sz="900">
                <a:solidFill>
                  <a:srgbClr val="ffffff"/>
                </a:solidFill>
                <a:latin typeface="Trebuchet MS"/>
              </a:rPr>
              <a:t>Fourth Outline Level</a:t>
            </a:r>
            <a:endParaRPr/>
          </a:p>
          <a:p>
            <a:pPr lvl="4">
              <a:buSzPct val="45000"/>
              <a:buFont typeface="StarSymbol"/>
              <a:buChar char=""/>
            </a:pPr>
            <a:r>
              <a:rPr lang="en-US" sz="900">
                <a:solidFill>
                  <a:srgbClr val="ffffff"/>
                </a:solidFill>
                <a:latin typeface="Trebuchet MS"/>
              </a:rPr>
              <a:t>Fifth Outline Level</a:t>
            </a:r>
            <a:endParaRPr/>
          </a:p>
          <a:p>
            <a:pPr lvl="5">
              <a:buSzPct val="45000"/>
              <a:buFont typeface="StarSymbol"/>
              <a:buChar char=""/>
            </a:pPr>
            <a:r>
              <a:rPr lang="en-US" sz="900">
                <a:solidFill>
                  <a:srgbClr val="ffffff"/>
                </a:solidFill>
                <a:latin typeface="Trebuchet MS"/>
              </a:rPr>
              <a:t>Sixth Outline Level</a:t>
            </a:r>
            <a:endParaRPr/>
          </a:p>
          <a:p>
            <a:pPr>
              <a:lnSpc>
                <a:spcPct val="100000"/>
              </a:lnSpc>
              <a:buSzPct val="80000"/>
              <a:buFont typeface="Wingdings 3" charset="2"/>
              <a:buChar char=""/>
            </a:pPr>
            <a:r>
              <a:rPr lang="en-US" sz="900">
                <a:solidFill>
                  <a:srgbClr val="ffffff"/>
                </a:solidFill>
                <a:latin typeface="Trebuchet MS"/>
              </a:rPr>
              <a:t>Seventh Outline LevelClick to edit Master text styles</a:t>
            </a:r>
            <a:endParaRPr/>
          </a:p>
          <a:p>
            <a:pPr lvl="1">
              <a:lnSpc>
                <a:spcPct val="100000"/>
              </a:lnSpc>
              <a:buSzPct val="80000"/>
              <a:buFont typeface="Wingdings 3" charset="2"/>
              <a:buChar char=""/>
            </a:pPr>
            <a:r>
              <a:rPr lang="en-US" sz="1600">
                <a:solidFill>
                  <a:srgbClr val="ffffff"/>
                </a:solidFill>
                <a:latin typeface="Trebuchet MS"/>
              </a:rPr>
              <a:t>Second level</a:t>
            </a:r>
            <a:endParaRPr/>
          </a:p>
          <a:p>
            <a:pPr lvl="2">
              <a:lnSpc>
                <a:spcPct val="100000"/>
              </a:lnSpc>
              <a:buSzPct val="80000"/>
              <a:buFont typeface="Wingdings 3" charset="2"/>
              <a:buChar char=""/>
            </a:pPr>
            <a:r>
              <a:rPr lang="en-US" sz="1400">
                <a:solidFill>
                  <a:srgbClr val="ffffff"/>
                </a:solidFill>
                <a:latin typeface="Trebuchet MS"/>
              </a:rPr>
              <a:t>Third level</a:t>
            </a:r>
            <a:endParaRPr/>
          </a:p>
          <a:p>
            <a:pPr lvl="3">
              <a:lnSpc>
                <a:spcPct val="100000"/>
              </a:lnSpc>
              <a:buSzPct val="80000"/>
              <a:buFont typeface="Wingdings 3" charset="2"/>
              <a:buChar char=""/>
            </a:pPr>
            <a:r>
              <a:rPr lang="en-US" sz="1200">
                <a:solidFill>
                  <a:srgbClr val="ffffff"/>
                </a:solidFill>
                <a:latin typeface="Trebuchet MS"/>
              </a:rPr>
              <a:t>Fourth level</a:t>
            </a:r>
            <a:endParaRPr/>
          </a:p>
          <a:p>
            <a:pPr lvl="4">
              <a:lnSpc>
                <a:spcPct val="100000"/>
              </a:lnSpc>
              <a:buSzPct val="80000"/>
              <a:buFont typeface="Wingdings 3" charset="2"/>
              <a:buChar char=""/>
            </a:pPr>
            <a:r>
              <a:rPr lang="en-US" sz="1200">
                <a:solidFill>
                  <a:srgbClr val="ffffff"/>
                </a:solidFill>
                <a:latin typeface="Trebuchet MS"/>
              </a:rPr>
              <a:t>Fifth level</a:t>
            </a:r>
            <a:endParaRPr/>
          </a:p>
        </p:txBody>
      </p:sp>
      <p:sp>
        <p:nvSpPr>
          <p:cNvPr id="121" name="PlaceHolder 14"/>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122" name="PlaceHolder 15"/>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123" name="PlaceHolder 16"/>
          <p:cNvSpPr>
            <a:spLocks noGrp="1"/>
          </p:cNvSpPr>
          <p:nvPr>
            <p:ph type="sldNum"/>
          </p:nvPr>
        </p:nvSpPr>
        <p:spPr>
          <a:xfrm>
            <a:off x="8590680" y="6041520"/>
            <a:ext cx="682920" cy="364680"/>
          </a:xfrm>
          <a:prstGeom prst="rect">
            <a:avLst/>
          </a:prstGeom>
        </p:spPr>
        <p:txBody>
          <a:bodyPr anchor="ctr"/>
          <a:p>
            <a:pPr algn="r">
              <a:lnSpc>
                <a:spcPct val="100000"/>
              </a:lnSpc>
            </a:pPr>
            <a:fld id="{DB2FD032-DD6C-4845-8D4A-2F8366BBE2B0}" type="slidenum">
              <a:rPr lang="en-US" sz="900">
                <a:solidFill>
                  <a:srgbClr val="dddddd"/>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158" name="Line 1"/>
          <p:cNvSpPr/>
          <p:nvPr/>
        </p:nvSpPr>
        <p:spPr>
          <a:xfrm>
            <a:off x="9370800" y="0"/>
            <a:ext cx="1219320" cy="6858000"/>
          </a:xfrm>
          <a:prstGeom prst="line">
            <a:avLst/>
          </a:prstGeom>
          <a:ln w="9360">
            <a:solidFill>
              <a:srgbClr val="262626"/>
            </a:solidFill>
            <a:round/>
          </a:ln>
        </p:spPr>
      </p:sp>
      <p:sp>
        <p:nvSpPr>
          <p:cNvPr id="159" name="Line 2"/>
          <p:cNvSpPr/>
          <p:nvPr/>
        </p:nvSpPr>
        <p:spPr>
          <a:xfrm flipH="1">
            <a:off x="7425000" y="3681360"/>
            <a:ext cx="4763520" cy="3176640"/>
          </a:xfrm>
          <a:prstGeom prst="line">
            <a:avLst/>
          </a:prstGeom>
          <a:ln w="9360">
            <a:solidFill>
              <a:srgbClr val="262626"/>
            </a:solidFill>
            <a:round/>
          </a:ln>
        </p:spPr>
      </p:sp>
      <p:sp>
        <p:nvSpPr>
          <p:cNvPr id="160" name="CustomShape 3"/>
          <p:cNvSpPr/>
          <p:nvPr/>
        </p:nvSpPr>
        <p:spPr>
          <a:xfrm>
            <a:off x="9181440" y="-8640"/>
            <a:ext cx="3007080" cy="6866280"/>
          </a:xfrm>
          <a:prstGeom prst="rect">
            <a:avLst/>
          </a:prstGeom>
          <a:solidFill>
            <a:srgbClr val="dddddd"/>
          </a:solidFill>
          <a:ln w="12600">
            <a:noFill/>
          </a:ln>
        </p:spPr>
      </p:sp>
      <p:sp>
        <p:nvSpPr>
          <p:cNvPr id="161" name="CustomShape 4"/>
          <p:cNvSpPr/>
          <p:nvPr/>
        </p:nvSpPr>
        <p:spPr>
          <a:xfrm>
            <a:off x="9603360" y="-8640"/>
            <a:ext cx="2588040" cy="6866280"/>
          </a:xfrm>
          <a:prstGeom prst="rect">
            <a:avLst/>
          </a:prstGeom>
          <a:solidFill>
            <a:srgbClr val="dddddd"/>
          </a:solidFill>
          <a:ln w="12600">
            <a:noFill/>
          </a:ln>
        </p:spPr>
      </p:sp>
      <p:sp>
        <p:nvSpPr>
          <p:cNvPr id="162" name="CustomShape 5"/>
          <p:cNvSpPr/>
          <p:nvPr/>
        </p:nvSpPr>
        <p:spPr>
          <a:xfrm>
            <a:off x="8932320" y="3048120"/>
            <a:ext cx="3259440" cy="3809520"/>
          </a:xfrm>
          <a:prstGeom prst="triangle">
            <a:avLst>
              <a:gd name="adj" fmla="val 100000"/>
            </a:avLst>
          </a:prstGeom>
          <a:solidFill>
            <a:srgbClr val="b2b2b2"/>
          </a:solidFill>
          <a:ln w="12600">
            <a:noFill/>
          </a:ln>
        </p:spPr>
      </p:sp>
      <p:sp>
        <p:nvSpPr>
          <p:cNvPr id="163" name="CustomShape 6"/>
          <p:cNvSpPr/>
          <p:nvPr/>
        </p:nvSpPr>
        <p:spPr>
          <a:xfrm>
            <a:off x="9334440" y="-8640"/>
            <a:ext cx="2854080" cy="6866280"/>
          </a:xfrm>
          <a:prstGeom prst="rect">
            <a:avLst/>
          </a:prstGeom>
          <a:solidFill>
            <a:srgbClr val="868686"/>
          </a:solidFill>
          <a:ln w="12600">
            <a:noFill/>
          </a:ln>
        </p:spPr>
      </p:sp>
      <p:sp>
        <p:nvSpPr>
          <p:cNvPr id="164" name="CustomShape 7"/>
          <p:cNvSpPr/>
          <p:nvPr/>
        </p:nvSpPr>
        <p:spPr>
          <a:xfrm>
            <a:off x="10898640" y="-8640"/>
            <a:ext cx="1289880" cy="6866280"/>
          </a:xfrm>
          <a:prstGeom prst="rect">
            <a:avLst/>
          </a:prstGeom>
          <a:solidFill>
            <a:srgbClr val="ebebeb"/>
          </a:solidFill>
          <a:ln w="12600">
            <a:noFill/>
          </a:ln>
        </p:spPr>
      </p:sp>
      <p:sp>
        <p:nvSpPr>
          <p:cNvPr id="165" name="CustomShape 8"/>
          <p:cNvSpPr/>
          <p:nvPr/>
        </p:nvSpPr>
        <p:spPr>
          <a:xfrm>
            <a:off x="10938960" y="-8640"/>
            <a:ext cx="1249560" cy="6866280"/>
          </a:xfrm>
          <a:prstGeom prst="rect">
            <a:avLst/>
          </a:prstGeom>
          <a:solidFill>
            <a:srgbClr val="dddddd"/>
          </a:solidFill>
          <a:ln w="12600">
            <a:noFill/>
          </a:ln>
        </p:spPr>
      </p:sp>
      <p:sp>
        <p:nvSpPr>
          <p:cNvPr id="166" name="CustomShape 9"/>
          <p:cNvSpPr/>
          <p:nvPr/>
        </p:nvSpPr>
        <p:spPr>
          <a:xfrm>
            <a:off x="10371600" y="3589920"/>
            <a:ext cx="1816920" cy="3267720"/>
          </a:xfrm>
          <a:prstGeom prst="triangle">
            <a:avLst>
              <a:gd name="adj" fmla="val 100000"/>
            </a:avLst>
          </a:prstGeom>
          <a:solidFill>
            <a:srgbClr val="dddddd"/>
          </a:solidFill>
          <a:ln w="12600">
            <a:noFill/>
          </a:ln>
        </p:spPr>
      </p:sp>
      <p:sp>
        <p:nvSpPr>
          <p:cNvPr id="167" name="CustomShape 10"/>
          <p:cNvSpPr/>
          <p:nvPr/>
        </p:nvSpPr>
        <p:spPr>
          <a:xfrm>
            <a:off x="0" y="4013280"/>
            <a:ext cx="448200" cy="2844360"/>
          </a:xfrm>
          <a:prstGeom prst="triangle">
            <a:avLst>
              <a:gd name="adj" fmla="val 0"/>
            </a:avLst>
          </a:prstGeom>
          <a:solidFill>
            <a:srgbClr val="dddddd"/>
          </a:solidFill>
          <a:ln w="12600">
            <a:noFill/>
          </a:ln>
        </p:spPr>
      </p:sp>
      <p:sp>
        <p:nvSpPr>
          <p:cNvPr id="168" name="PlaceHolder 11"/>
          <p:cNvSpPr>
            <a:spLocks noGrp="1"/>
          </p:cNvSpPr>
          <p:nvPr>
            <p:ph type="title"/>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Click to edit the title text formatClick to edit Master title style</a:t>
            </a:r>
            <a:endParaRPr/>
          </a:p>
        </p:txBody>
      </p:sp>
      <p:sp>
        <p:nvSpPr>
          <p:cNvPr id="169" name="PlaceHolder 12"/>
          <p:cNvSpPr>
            <a:spLocks noGrp="1"/>
          </p:cNvSpPr>
          <p:nvPr>
            <p:ph type="body"/>
          </p:nvPr>
        </p:nvSpPr>
        <p:spPr>
          <a:xfrm>
            <a:off x="675720" y="2161080"/>
            <a:ext cx="4185360" cy="576000"/>
          </a:xfrm>
          <a:prstGeom prst="rect">
            <a:avLst/>
          </a:prstGeom>
        </p:spPr>
        <p:txBody>
          <a:bodyPr anchor="b"/>
          <a:p>
            <a:pPr>
              <a:buSzPct val="45000"/>
              <a:buFont typeface="StarSymbol"/>
              <a:buChar char=""/>
            </a:pPr>
            <a:r>
              <a:rPr lang="en-US" sz="2400">
                <a:solidFill>
                  <a:srgbClr val="ffffff"/>
                </a:solidFill>
                <a:latin typeface="Trebuchet MS"/>
              </a:rPr>
              <a:t>Click to edit the outline text format</a:t>
            </a:r>
            <a:endParaRPr/>
          </a:p>
          <a:p>
            <a:pPr lvl="1">
              <a:buSzPct val="75000"/>
              <a:buFont typeface="StarSymbol"/>
              <a:buChar char=""/>
            </a:pPr>
            <a:r>
              <a:rPr lang="en-US" sz="2400">
                <a:solidFill>
                  <a:srgbClr val="ffffff"/>
                </a:solidFill>
                <a:latin typeface="Trebuchet MS"/>
              </a:rPr>
              <a:t>Second Outline Level</a:t>
            </a:r>
            <a:endParaRPr/>
          </a:p>
          <a:p>
            <a:pPr lvl="2">
              <a:buSzPct val="45000"/>
              <a:buFont typeface="StarSymbol"/>
              <a:buChar char=""/>
            </a:pPr>
            <a:r>
              <a:rPr lang="en-US" sz="2400">
                <a:solidFill>
                  <a:srgbClr val="ffffff"/>
                </a:solidFill>
                <a:latin typeface="Trebuchet MS"/>
              </a:rPr>
              <a:t>Third Outline Level</a:t>
            </a:r>
            <a:endParaRPr/>
          </a:p>
          <a:p>
            <a:pPr lvl="3">
              <a:buSzPct val="75000"/>
              <a:buFont typeface="StarSymbol"/>
              <a:buChar char=""/>
            </a:pPr>
            <a:r>
              <a:rPr lang="en-US" sz="2400">
                <a:solidFill>
                  <a:srgbClr val="ffffff"/>
                </a:solidFill>
                <a:latin typeface="Trebuchet MS"/>
              </a:rPr>
              <a:t>Fourth Outline Level</a:t>
            </a:r>
            <a:endParaRPr/>
          </a:p>
          <a:p>
            <a:pPr lvl="4">
              <a:buSzPct val="45000"/>
              <a:buFont typeface="StarSymbol"/>
              <a:buChar char=""/>
            </a:pPr>
            <a:r>
              <a:rPr lang="en-US" sz="2400">
                <a:solidFill>
                  <a:srgbClr val="ffffff"/>
                </a:solidFill>
                <a:latin typeface="Trebuchet MS"/>
              </a:rPr>
              <a:t>Fifth Outline Level</a:t>
            </a:r>
            <a:endParaRPr/>
          </a:p>
          <a:p>
            <a:pPr lvl="5">
              <a:buSzPct val="45000"/>
              <a:buFont typeface="StarSymbol"/>
              <a:buChar char=""/>
            </a:pPr>
            <a:r>
              <a:rPr lang="en-US" sz="2400">
                <a:solidFill>
                  <a:srgbClr val="ffffff"/>
                </a:solidFill>
                <a:latin typeface="Trebuchet MS"/>
              </a:rPr>
              <a:t>Sixth Outline Level</a:t>
            </a:r>
            <a:endParaRPr/>
          </a:p>
          <a:p>
            <a:pPr>
              <a:lnSpc>
                <a:spcPct val="100000"/>
              </a:lnSpc>
            </a:pPr>
            <a:r>
              <a:rPr lang="en-US" sz="2400">
                <a:solidFill>
                  <a:srgbClr val="ffffff"/>
                </a:solidFill>
                <a:latin typeface="Trebuchet MS"/>
              </a:rPr>
              <a:t>Seventh Outline LevelClick to edit Master text styles</a:t>
            </a:r>
            <a:endParaRPr/>
          </a:p>
        </p:txBody>
      </p:sp>
      <p:sp>
        <p:nvSpPr>
          <p:cNvPr id="170" name="PlaceHolder 13"/>
          <p:cNvSpPr>
            <a:spLocks noGrp="1"/>
          </p:cNvSpPr>
          <p:nvPr>
            <p:ph type="body"/>
          </p:nvPr>
        </p:nvSpPr>
        <p:spPr>
          <a:xfrm>
            <a:off x="675720" y="2737080"/>
            <a:ext cx="4185360" cy="3303720"/>
          </a:xfrm>
          <a:prstGeom prst="rect">
            <a:avLst/>
          </a:prstGeom>
        </p:spPr>
        <p:txBody>
          <a:bodyPr anchor="ctr"/>
          <a:p>
            <a:pPr>
              <a:buSzPct val="45000"/>
              <a:buFont typeface="StarSymbol"/>
              <a:buChar char=""/>
            </a:pPr>
            <a:r>
              <a:rPr lang="en-US" sz="900">
                <a:solidFill>
                  <a:srgbClr val="ffffff"/>
                </a:solidFill>
                <a:latin typeface="Trebuchet MS"/>
              </a:rPr>
              <a:t>Click to edit the outline text format</a:t>
            </a:r>
            <a:endParaRPr/>
          </a:p>
          <a:p>
            <a:pPr lvl="1">
              <a:buSzPct val="75000"/>
              <a:buFont typeface="StarSymbol"/>
              <a:buChar char=""/>
            </a:pPr>
            <a:r>
              <a:rPr lang="en-US" sz="900">
                <a:solidFill>
                  <a:srgbClr val="ffffff"/>
                </a:solidFill>
                <a:latin typeface="Trebuchet MS"/>
              </a:rPr>
              <a:t>Second Outline Level</a:t>
            </a:r>
            <a:endParaRPr/>
          </a:p>
          <a:p>
            <a:pPr lvl="2">
              <a:buSzPct val="45000"/>
              <a:buFont typeface="StarSymbol"/>
              <a:buChar char=""/>
            </a:pPr>
            <a:r>
              <a:rPr lang="en-US" sz="900">
                <a:solidFill>
                  <a:srgbClr val="ffffff"/>
                </a:solidFill>
                <a:latin typeface="Trebuchet MS"/>
              </a:rPr>
              <a:t>Third Outline Level</a:t>
            </a:r>
            <a:endParaRPr/>
          </a:p>
          <a:p>
            <a:pPr lvl="3">
              <a:buSzPct val="75000"/>
              <a:buFont typeface="StarSymbol"/>
              <a:buChar char=""/>
            </a:pPr>
            <a:r>
              <a:rPr lang="en-US" sz="900">
                <a:solidFill>
                  <a:srgbClr val="ffffff"/>
                </a:solidFill>
                <a:latin typeface="Trebuchet MS"/>
              </a:rPr>
              <a:t>Fourth Outline Level</a:t>
            </a:r>
            <a:endParaRPr/>
          </a:p>
          <a:p>
            <a:pPr lvl="4">
              <a:buSzPct val="45000"/>
              <a:buFont typeface="StarSymbol"/>
              <a:buChar char=""/>
            </a:pPr>
            <a:r>
              <a:rPr lang="en-US" sz="900">
                <a:solidFill>
                  <a:srgbClr val="ffffff"/>
                </a:solidFill>
                <a:latin typeface="Trebuchet MS"/>
              </a:rPr>
              <a:t>Fifth Outline Level</a:t>
            </a:r>
            <a:endParaRPr/>
          </a:p>
          <a:p>
            <a:pPr lvl="5">
              <a:buSzPct val="45000"/>
              <a:buFont typeface="StarSymbol"/>
              <a:buChar char=""/>
            </a:pPr>
            <a:r>
              <a:rPr lang="en-US" sz="900">
                <a:solidFill>
                  <a:srgbClr val="ffffff"/>
                </a:solidFill>
                <a:latin typeface="Trebuchet MS"/>
              </a:rPr>
              <a:t>Sixth Outline Level</a:t>
            </a:r>
            <a:endParaRPr/>
          </a:p>
          <a:p>
            <a:pPr>
              <a:lnSpc>
                <a:spcPct val="100000"/>
              </a:lnSpc>
              <a:buSzPct val="80000"/>
              <a:buFont typeface="Wingdings 3" charset="2"/>
              <a:buChar char=""/>
            </a:pPr>
            <a:r>
              <a:rPr lang="en-US" sz="900">
                <a:solidFill>
                  <a:srgbClr val="ffffff"/>
                </a:solidFill>
                <a:latin typeface="Trebuchet MS"/>
              </a:rPr>
              <a:t>Seventh Outline LevelClick to edit Master text styles</a:t>
            </a:r>
            <a:endParaRPr/>
          </a:p>
          <a:p>
            <a:pPr lvl="1">
              <a:lnSpc>
                <a:spcPct val="100000"/>
              </a:lnSpc>
              <a:buSzPct val="80000"/>
              <a:buFont typeface="Wingdings 3" charset="2"/>
              <a:buChar char=""/>
            </a:pPr>
            <a:r>
              <a:rPr lang="en-US" sz="1600">
                <a:solidFill>
                  <a:srgbClr val="ffffff"/>
                </a:solidFill>
                <a:latin typeface="Trebuchet MS"/>
              </a:rPr>
              <a:t>Second level</a:t>
            </a:r>
            <a:endParaRPr/>
          </a:p>
          <a:p>
            <a:pPr lvl="2">
              <a:lnSpc>
                <a:spcPct val="100000"/>
              </a:lnSpc>
              <a:buSzPct val="80000"/>
              <a:buFont typeface="Wingdings 3" charset="2"/>
              <a:buChar char=""/>
            </a:pPr>
            <a:r>
              <a:rPr lang="en-US" sz="1400">
                <a:solidFill>
                  <a:srgbClr val="ffffff"/>
                </a:solidFill>
                <a:latin typeface="Trebuchet MS"/>
              </a:rPr>
              <a:t>Third level</a:t>
            </a:r>
            <a:endParaRPr/>
          </a:p>
          <a:p>
            <a:pPr lvl="3">
              <a:lnSpc>
                <a:spcPct val="100000"/>
              </a:lnSpc>
              <a:buSzPct val="80000"/>
              <a:buFont typeface="Wingdings 3" charset="2"/>
              <a:buChar char=""/>
            </a:pPr>
            <a:r>
              <a:rPr lang="en-US" sz="1200">
                <a:solidFill>
                  <a:srgbClr val="ffffff"/>
                </a:solidFill>
                <a:latin typeface="Trebuchet MS"/>
              </a:rPr>
              <a:t>Fourth level</a:t>
            </a:r>
            <a:endParaRPr/>
          </a:p>
          <a:p>
            <a:pPr lvl="4">
              <a:lnSpc>
                <a:spcPct val="100000"/>
              </a:lnSpc>
              <a:buSzPct val="80000"/>
              <a:buFont typeface="Wingdings 3" charset="2"/>
              <a:buChar char=""/>
            </a:pPr>
            <a:r>
              <a:rPr lang="en-US" sz="1200">
                <a:solidFill>
                  <a:srgbClr val="ffffff"/>
                </a:solidFill>
                <a:latin typeface="Trebuchet MS"/>
              </a:rPr>
              <a:t>Fifth level</a:t>
            </a:r>
            <a:endParaRPr/>
          </a:p>
        </p:txBody>
      </p:sp>
      <p:sp>
        <p:nvSpPr>
          <p:cNvPr id="171" name="PlaceHolder 14"/>
          <p:cNvSpPr>
            <a:spLocks noGrp="1"/>
          </p:cNvSpPr>
          <p:nvPr>
            <p:ph type="body"/>
          </p:nvPr>
        </p:nvSpPr>
        <p:spPr>
          <a:xfrm>
            <a:off x="5088240" y="2161080"/>
            <a:ext cx="4185360" cy="576000"/>
          </a:xfrm>
          <a:prstGeom prst="rect">
            <a:avLst/>
          </a:prstGeom>
        </p:spPr>
        <p:txBody>
          <a:bodyPr anchor="b"/>
          <a:p>
            <a:pPr>
              <a:buSzPct val="45000"/>
              <a:buFont typeface="StarSymbol"/>
              <a:buChar char=""/>
            </a:pPr>
            <a:r>
              <a:rPr lang="en-US" sz="2400">
                <a:solidFill>
                  <a:srgbClr val="ffffff"/>
                </a:solidFill>
                <a:latin typeface="Trebuchet MS"/>
              </a:rPr>
              <a:t>Click to edit the outline text format</a:t>
            </a:r>
            <a:endParaRPr/>
          </a:p>
          <a:p>
            <a:pPr lvl="1">
              <a:buSzPct val="75000"/>
              <a:buFont typeface="StarSymbol"/>
              <a:buChar char=""/>
            </a:pPr>
            <a:r>
              <a:rPr lang="en-US" sz="2400">
                <a:solidFill>
                  <a:srgbClr val="ffffff"/>
                </a:solidFill>
                <a:latin typeface="Trebuchet MS"/>
              </a:rPr>
              <a:t>Second Outline Level</a:t>
            </a:r>
            <a:endParaRPr/>
          </a:p>
          <a:p>
            <a:pPr lvl="2">
              <a:buSzPct val="45000"/>
              <a:buFont typeface="StarSymbol"/>
              <a:buChar char=""/>
            </a:pPr>
            <a:r>
              <a:rPr lang="en-US" sz="2400">
                <a:solidFill>
                  <a:srgbClr val="ffffff"/>
                </a:solidFill>
                <a:latin typeface="Trebuchet MS"/>
              </a:rPr>
              <a:t>Third Outline Level</a:t>
            </a:r>
            <a:endParaRPr/>
          </a:p>
          <a:p>
            <a:pPr lvl="3">
              <a:buSzPct val="75000"/>
              <a:buFont typeface="StarSymbol"/>
              <a:buChar char=""/>
            </a:pPr>
            <a:r>
              <a:rPr lang="en-US" sz="2400">
                <a:solidFill>
                  <a:srgbClr val="ffffff"/>
                </a:solidFill>
                <a:latin typeface="Trebuchet MS"/>
              </a:rPr>
              <a:t>Fourth Outline Level</a:t>
            </a:r>
            <a:endParaRPr/>
          </a:p>
          <a:p>
            <a:pPr lvl="4">
              <a:buSzPct val="45000"/>
              <a:buFont typeface="StarSymbol"/>
              <a:buChar char=""/>
            </a:pPr>
            <a:r>
              <a:rPr lang="en-US" sz="2400">
                <a:solidFill>
                  <a:srgbClr val="ffffff"/>
                </a:solidFill>
                <a:latin typeface="Trebuchet MS"/>
              </a:rPr>
              <a:t>Fifth Outline Level</a:t>
            </a:r>
            <a:endParaRPr/>
          </a:p>
          <a:p>
            <a:pPr lvl="5">
              <a:buSzPct val="45000"/>
              <a:buFont typeface="StarSymbol"/>
              <a:buChar char=""/>
            </a:pPr>
            <a:r>
              <a:rPr lang="en-US" sz="2400">
                <a:solidFill>
                  <a:srgbClr val="ffffff"/>
                </a:solidFill>
                <a:latin typeface="Trebuchet MS"/>
              </a:rPr>
              <a:t>Sixth Outline Level</a:t>
            </a:r>
            <a:endParaRPr/>
          </a:p>
          <a:p>
            <a:pPr>
              <a:lnSpc>
                <a:spcPct val="100000"/>
              </a:lnSpc>
            </a:pPr>
            <a:r>
              <a:rPr lang="en-US" sz="2400">
                <a:solidFill>
                  <a:srgbClr val="ffffff"/>
                </a:solidFill>
                <a:latin typeface="Trebuchet MS"/>
              </a:rPr>
              <a:t>Seventh Outline LevelClick to edit Master text styles</a:t>
            </a:r>
            <a:endParaRPr/>
          </a:p>
        </p:txBody>
      </p:sp>
      <p:sp>
        <p:nvSpPr>
          <p:cNvPr id="172" name="PlaceHolder 15"/>
          <p:cNvSpPr>
            <a:spLocks noGrp="1"/>
          </p:cNvSpPr>
          <p:nvPr>
            <p:ph type="body"/>
          </p:nvPr>
        </p:nvSpPr>
        <p:spPr>
          <a:xfrm>
            <a:off x="5088240" y="2737080"/>
            <a:ext cx="4185360" cy="3303720"/>
          </a:xfrm>
          <a:prstGeom prst="rect">
            <a:avLst/>
          </a:prstGeom>
        </p:spPr>
        <p:txBody>
          <a:bodyPr anchor="ctr"/>
          <a:p>
            <a:pPr>
              <a:buSzPct val="45000"/>
              <a:buFont typeface="StarSymbol"/>
              <a:buChar char=""/>
            </a:pPr>
            <a:r>
              <a:rPr lang="en-US" sz="900">
                <a:solidFill>
                  <a:srgbClr val="dddddd"/>
                </a:solidFill>
                <a:latin typeface="Trebuchet MS"/>
              </a:rPr>
              <a:t>Click to edit the outline text format</a:t>
            </a:r>
            <a:endParaRPr/>
          </a:p>
          <a:p>
            <a:pPr lvl="1">
              <a:buSzPct val="75000"/>
              <a:buFont typeface="StarSymbol"/>
              <a:buChar char=""/>
            </a:pPr>
            <a:r>
              <a:rPr lang="en-US" sz="900">
                <a:solidFill>
                  <a:srgbClr val="dddddd"/>
                </a:solidFill>
                <a:latin typeface="Trebuchet MS"/>
              </a:rPr>
              <a:t>Second Outline Level</a:t>
            </a:r>
            <a:endParaRPr/>
          </a:p>
          <a:p>
            <a:pPr lvl="2">
              <a:buSzPct val="45000"/>
              <a:buFont typeface="StarSymbol"/>
              <a:buChar char=""/>
            </a:pPr>
            <a:r>
              <a:rPr lang="en-US" sz="900">
                <a:solidFill>
                  <a:srgbClr val="dddddd"/>
                </a:solidFill>
                <a:latin typeface="Trebuchet MS"/>
              </a:rPr>
              <a:t>Third Outline Level</a:t>
            </a:r>
            <a:endParaRPr/>
          </a:p>
          <a:p>
            <a:pPr lvl="3">
              <a:buSzPct val="75000"/>
              <a:buFont typeface="StarSymbol"/>
              <a:buChar char=""/>
            </a:pPr>
            <a:r>
              <a:rPr lang="en-US" sz="900">
                <a:solidFill>
                  <a:srgbClr val="dddddd"/>
                </a:solidFill>
                <a:latin typeface="Trebuchet MS"/>
              </a:rPr>
              <a:t>Fourth Outline Level</a:t>
            </a:r>
            <a:endParaRPr/>
          </a:p>
          <a:p>
            <a:pPr lvl="4">
              <a:buSzPct val="45000"/>
              <a:buFont typeface="StarSymbol"/>
              <a:buChar char=""/>
            </a:pPr>
            <a:r>
              <a:rPr lang="en-US" sz="900">
                <a:solidFill>
                  <a:srgbClr val="dddddd"/>
                </a:solidFill>
                <a:latin typeface="Trebuchet MS"/>
              </a:rPr>
              <a:t>Fifth Outline Level</a:t>
            </a:r>
            <a:endParaRPr/>
          </a:p>
          <a:p>
            <a:pPr lvl="5">
              <a:buSzPct val="45000"/>
              <a:buFont typeface="StarSymbol"/>
              <a:buChar char=""/>
            </a:pPr>
            <a:r>
              <a:rPr lang="en-US" sz="900">
                <a:solidFill>
                  <a:srgbClr val="dddddd"/>
                </a:solidFill>
                <a:latin typeface="Trebuchet MS"/>
              </a:rPr>
              <a:t>Sixth Outline Level</a:t>
            </a:r>
            <a:endParaRPr/>
          </a:p>
          <a:p>
            <a:pPr>
              <a:lnSpc>
                <a:spcPct val="100000"/>
              </a:lnSpc>
              <a:buSzPct val="80000"/>
              <a:buFont typeface="Wingdings 3" charset="2"/>
              <a:buChar char=""/>
            </a:pPr>
            <a:r>
              <a:rPr lang="en-US" sz="900">
                <a:solidFill>
                  <a:srgbClr val="dddddd"/>
                </a:solidFill>
                <a:latin typeface="Trebuchet MS"/>
              </a:rPr>
              <a:t>Seventh Outline LevelClick to edit Master text styles</a:t>
            </a:r>
            <a:endParaRPr/>
          </a:p>
          <a:p>
            <a:pPr lvl="1">
              <a:lnSpc>
                <a:spcPct val="100000"/>
              </a:lnSpc>
              <a:buSzPct val="80000"/>
              <a:buFont typeface="Wingdings 3" charset="2"/>
              <a:buChar char=""/>
            </a:pPr>
            <a:r>
              <a:rPr lang="en-US" sz="1600">
                <a:solidFill>
                  <a:srgbClr val="ffffff"/>
                </a:solidFill>
                <a:latin typeface="Trebuchet MS"/>
              </a:rPr>
              <a:t>Second level</a:t>
            </a:r>
            <a:endParaRPr/>
          </a:p>
          <a:p>
            <a:pPr lvl="2">
              <a:lnSpc>
                <a:spcPct val="100000"/>
              </a:lnSpc>
              <a:buSzPct val="80000"/>
              <a:buFont typeface="Wingdings 3" charset="2"/>
              <a:buChar char=""/>
            </a:pPr>
            <a:r>
              <a:rPr lang="en-US" sz="1400">
                <a:solidFill>
                  <a:srgbClr val="ffffff"/>
                </a:solidFill>
                <a:latin typeface="Trebuchet MS"/>
              </a:rPr>
              <a:t>Third level</a:t>
            </a:r>
            <a:endParaRPr/>
          </a:p>
          <a:p>
            <a:pPr lvl="3">
              <a:lnSpc>
                <a:spcPct val="100000"/>
              </a:lnSpc>
              <a:buSzPct val="80000"/>
              <a:buFont typeface="Wingdings 3" charset="2"/>
              <a:buChar char=""/>
            </a:pPr>
            <a:r>
              <a:rPr lang="en-US" sz="1200">
                <a:solidFill>
                  <a:srgbClr val="ffffff"/>
                </a:solidFill>
                <a:latin typeface="Trebuchet MS"/>
              </a:rPr>
              <a:t>Fourth level</a:t>
            </a:r>
            <a:endParaRPr/>
          </a:p>
          <a:p>
            <a:pPr lvl="4">
              <a:lnSpc>
                <a:spcPct val="100000"/>
              </a:lnSpc>
              <a:buSzPct val="80000"/>
              <a:buFont typeface="Wingdings 3" charset="2"/>
              <a:buChar char=""/>
            </a:pPr>
            <a:r>
              <a:rPr lang="en-US" sz="1200">
                <a:solidFill>
                  <a:srgbClr val="ffffff"/>
                </a:solidFill>
                <a:latin typeface="Trebuchet MS"/>
              </a:rPr>
              <a:t>Fifth level</a:t>
            </a:r>
            <a:endParaRPr/>
          </a:p>
        </p:txBody>
      </p:sp>
      <p:sp>
        <p:nvSpPr>
          <p:cNvPr id="173" name="PlaceHolder 16"/>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174" name="PlaceHolder 17"/>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175" name="PlaceHolder 18"/>
          <p:cNvSpPr>
            <a:spLocks noGrp="1"/>
          </p:cNvSpPr>
          <p:nvPr>
            <p:ph type="sldNum"/>
          </p:nvPr>
        </p:nvSpPr>
        <p:spPr>
          <a:xfrm>
            <a:off x="8590680" y="6041520"/>
            <a:ext cx="682920" cy="364680"/>
          </a:xfrm>
          <a:prstGeom prst="rect">
            <a:avLst/>
          </a:prstGeom>
        </p:spPr>
        <p:txBody>
          <a:bodyPr anchor="ctr"/>
          <a:p>
            <a:pPr algn="r">
              <a:lnSpc>
                <a:spcPct val="100000"/>
              </a:lnSpc>
            </a:pPr>
            <a:fld id="{63E66078-213F-4A0C-B425-71E77BB4A273}" type="slidenum">
              <a:rPr lang="en-US" sz="900">
                <a:solidFill>
                  <a:srgbClr val="dddddd"/>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210" name="Line 1"/>
          <p:cNvSpPr/>
          <p:nvPr/>
        </p:nvSpPr>
        <p:spPr>
          <a:xfrm>
            <a:off x="9370800" y="0"/>
            <a:ext cx="1219320" cy="6858000"/>
          </a:xfrm>
          <a:prstGeom prst="line">
            <a:avLst/>
          </a:prstGeom>
          <a:ln w="9360">
            <a:solidFill>
              <a:srgbClr val="262626"/>
            </a:solidFill>
            <a:round/>
          </a:ln>
        </p:spPr>
      </p:sp>
      <p:sp>
        <p:nvSpPr>
          <p:cNvPr id="211" name="Line 2"/>
          <p:cNvSpPr/>
          <p:nvPr/>
        </p:nvSpPr>
        <p:spPr>
          <a:xfrm flipH="1">
            <a:off x="7425000" y="3681360"/>
            <a:ext cx="4763520" cy="3176640"/>
          </a:xfrm>
          <a:prstGeom prst="line">
            <a:avLst/>
          </a:prstGeom>
          <a:ln w="9360">
            <a:solidFill>
              <a:srgbClr val="262626"/>
            </a:solidFill>
            <a:round/>
          </a:ln>
        </p:spPr>
      </p:sp>
      <p:sp>
        <p:nvSpPr>
          <p:cNvPr id="212" name="CustomShape 3"/>
          <p:cNvSpPr/>
          <p:nvPr/>
        </p:nvSpPr>
        <p:spPr>
          <a:xfrm>
            <a:off x="9181440" y="-8640"/>
            <a:ext cx="3007080" cy="6866280"/>
          </a:xfrm>
          <a:prstGeom prst="rect">
            <a:avLst/>
          </a:prstGeom>
          <a:solidFill>
            <a:srgbClr val="dddddd"/>
          </a:solidFill>
          <a:ln w="12600">
            <a:noFill/>
          </a:ln>
        </p:spPr>
      </p:sp>
      <p:sp>
        <p:nvSpPr>
          <p:cNvPr id="213" name="CustomShape 4"/>
          <p:cNvSpPr/>
          <p:nvPr/>
        </p:nvSpPr>
        <p:spPr>
          <a:xfrm>
            <a:off x="9603360" y="-8640"/>
            <a:ext cx="2588040" cy="6866280"/>
          </a:xfrm>
          <a:prstGeom prst="rect">
            <a:avLst/>
          </a:prstGeom>
          <a:solidFill>
            <a:srgbClr val="dddddd"/>
          </a:solidFill>
          <a:ln w="12600">
            <a:noFill/>
          </a:ln>
        </p:spPr>
      </p:sp>
      <p:sp>
        <p:nvSpPr>
          <p:cNvPr id="214" name="CustomShape 5"/>
          <p:cNvSpPr/>
          <p:nvPr/>
        </p:nvSpPr>
        <p:spPr>
          <a:xfrm>
            <a:off x="8932320" y="3048120"/>
            <a:ext cx="3259440" cy="3809520"/>
          </a:xfrm>
          <a:prstGeom prst="triangle">
            <a:avLst>
              <a:gd name="adj" fmla="val 100000"/>
            </a:avLst>
          </a:prstGeom>
          <a:solidFill>
            <a:srgbClr val="b2b2b2"/>
          </a:solidFill>
          <a:ln w="12600">
            <a:noFill/>
          </a:ln>
        </p:spPr>
      </p:sp>
      <p:sp>
        <p:nvSpPr>
          <p:cNvPr id="215" name="CustomShape 6"/>
          <p:cNvSpPr/>
          <p:nvPr/>
        </p:nvSpPr>
        <p:spPr>
          <a:xfrm>
            <a:off x="9334440" y="-8640"/>
            <a:ext cx="2854080" cy="6866280"/>
          </a:xfrm>
          <a:prstGeom prst="rect">
            <a:avLst/>
          </a:prstGeom>
          <a:solidFill>
            <a:srgbClr val="868686"/>
          </a:solidFill>
          <a:ln w="12600">
            <a:noFill/>
          </a:ln>
        </p:spPr>
      </p:sp>
      <p:sp>
        <p:nvSpPr>
          <p:cNvPr id="216" name="CustomShape 7"/>
          <p:cNvSpPr/>
          <p:nvPr/>
        </p:nvSpPr>
        <p:spPr>
          <a:xfrm>
            <a:off x="10898640" y="-8640"/>
            <a:ext cx="1289880" cy="6866280"/>
          </a:xfrm>
          <a:prstGeom prst="rect">
            <a:avLst/>
          </a:prstGeom>
          <a:solidFill>
            <a:srgbClr val="ebebeb"/>
          </a:solidFill>
          <a:ln w="12600">
            <a:noFill/>
          </a:ln>
        </p:spPr>
      </p:sp>
      <p:sp>
        <p:nvSpPr>
          <p:cNvPr id="217" name="CustomShape 8"/>
          <p:cNvSpPr/>
          <p:nvPr/>
        </p:nvSpPr>
        <p:spPr>
          <a:xfrm>
            <a:off x="10938960" y="-8640"/>
            <a:ext cx="1249560" cy="6866280"/>
          </a:xfrm>
          <a:prstGeom prst="rect">
            <a:avLst/>
          </a:prstGeom>
          <a:solidFill>
            <a:srgbClr val="dddddd"/>
          </a:solidFill>
          <a:ln w="12600">
            <a:noFill/>
          </a:ln>
        </p:spPr>
      </p:sp>
      <p:sp>
        <p:nvSpPr>
          <p:cNvPr id="218" name="CustomShape 9"/>
          <p:cNvSpPr/>
          <p:nvPr/>
        </p:nvSpPr>
        <p:spPr>
          <a:xfrm>
            <a:off x="10371600" y="3589920"/>
            <a:ext cx="1816920" cy="3267720"/>
          </a:xfrm>
          <a:prstGeom prst="triangle">
            <a:avLst>
              <a:gd name="adj" fmla="val 100000"/>
            </a:avLst>
          </a:prstGeom>
          <a:solidFill>
            <a:srgbClr val="dddddd"/>
          </a:solidFill>
          <a:ln w="12600">
            <a:noFill/>
          </a:ln>
        </p:spPr>
      </p:sp>
      <p:sp>
        <p:nvSpPr>
          <p:cNvPr id="219" name="CustomShape 10"/>
          <p:cNvSpPr/>
          <p:nvPr/>
        </p:nvSpPr>
        <p:spPr>
          <a:xfrm>
            <a:off x="0" y="4013280"/>
            <a:ext cx="448200" cy="2844360"/>
          </a:xfrm>
          <a:prstGeom prst="triangle">
            <a:avLst>
              <a:gd name="adj" fmla="val 0"/>
            </a:avLst>
          </a:prstGeom>
          <a:solidFill>
            <a:srgbClr val="dddddd"/>
          </a:solidFill>
          <a:ln w="12600">
            <a:noFill/>
          </a:ln>
        </p:spPr>
      </p:sp>
      <p:sp>
        <p:nvSpPr>
          <p:cNvPr id="220" name="PlaceHolder 11"/>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221" name="PlaceHolder 12"/>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222" name="PlaceHolder 13"/>
          <p:cNvSpPr>
            <a:spLocks noGrp="1"/>
          </p:cNvSpPr>
          <p:nvPr>
            <p:ph type="sldNum"/>
          </p:nvPr>
        </p:nvSpPr>
        <p:spPr>
          <a:xfrm>
            <a:off x="8590680" y="6041520"/>
            <a:ext cx="682920" cy="364680"/>
          </a:xfrm>
          <a:prstGeom prst="rect">
            <a:avLst/>
          </a:prstGeom>
        </p:spPr>
        <p:txBody>
          <a:bodyPr anchor="ctr"/>
          <a:p>
            <a:pPr algn="r">
              <a:lnSpc>
                <a:spcPct val="100000"/>
              </a:lnSpc>
            </a:pPr>
            <a:fld id="{91552B81-F4E2-4A59-9E3F-5518D585B641}" type="slidenum">
              <a:rPr lang="en-US" sz="900">
                <a:solidFill>
                  <a:srgbClr val="dddddd"/>
                </a:solidFill>
                <a:latin typeface="Trebuchet MS"/>
              </a:rPr>
              <a:t>&lt;number&gt;</a:t>
            </a:fld>
            <a:endParaRPr/>
          </a:p>
        </p:txBody>
      </p:sp>
      <p:sp>
        <p:nvSpPr>
          <p:cNvPr id="223" name="PlaceHolder 14"/>
          <p:cNvSpPr>
            <a:spLocks noGrp="1"/>
          </p:cNvSpPr>
          <p:nvPr>
            <p:ph type="title"/>
          </p:nvPr>
        </p:nvSpPr>
        <p:spPr>
          <a:xfrm>
            <a:off x="609480" y="273600"/>
            <a:ext cx="10972440" cy="1144800"/>
          </a:xfrm>
          <a:prstGeom prst="rect">
            <a:avLst/>
          </a:prstGeom>
        </p:spPr>
        <p:txBody>
          <a:bodyPr lIns="0" rIns="0" tIns="0" bIns="0" anchor="ctr"/>
          <a:p>
            <a:r>
              <a:rPr lang="en-US">
                <a:latin typeface="Trebuchet MS"/>
              </a:rPr>
              <a:t>Click to edit the title text format</a:t>
            </a:r>
            <a:endParaRPr/>
          </a:p>
        </p:txBody>
      </p:sp>
      <p:sp>
        <p:nvSpPr>
          <p:cNvPr id="224" name="PlaceHolder 1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a:latin typeface="Trebuchet MS"/>
              </a:rPr>
              <a:t>Click to edit the outline text format</a:t>
            </a:r>
            <a:endParaRPr/>
          </a:p>
          <a:p>
            <a:pPr lvl="1">
              <a:buSzPct val="75000"/>
              <a:buFont typeface="StarSymbol"/>
              <a:buChar char=""/>
            </a:pPr>
            <a:r>
              <a:rPr lang="en-US" sz="1400">
                <a:latin typeface="Trebuchet MS"/>
              </a:rPr>
              <a:t>Second Outline Level</a:t>
            </a:r>
            <a:endParaRPr/>
          </a:p>
          <a:p>
            <a:pPr lvl="2">
              <a:buSzPct val="45000"/>
              <a:buFont typeface="StarSymbol"/>
              <a:buChar char=""/>
            </a:pPr>
            <a:r>
              <a:rPr lang="en-US" sz="1200">
                <a:latin typeface="Trebuchet MS"/>
              </a:rPr>
              <a:t>Third Outline Level</a:t>
            </a:r>
            <a:endParaRPr/>
          </a:p>
          <a:p>
            <a:pPr lvl="3">
              <a:buSzPct val="75000"/>
              <a:buFont typeface="StarSymbol"/>
              <a:buChar char=""/>
            </a:pPr>
            <a:r>
              <a:rPr lang="en-US" sz="12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259" name="Line 1"/>
          <p:cNvSpPr/>
          <p:nvPr/>
        </p:nvSpPr>
        <p:spPr>
          <a:xfrm>
            <a:off x="9370800" y="0"/>
            <a:ext cx="1219320" cy="6858000"/>
          </a:xfrm>
          <a:prstGeom prst="line">
            <a:avLst/>
          </a:prstGeom>
          <a:ln w="9360">
            <a:solidFill>
              <a:srgbClr val="262626"/>
            </a:solidFill>
            <a:round/>
          </a:ln>
        </p:spPr>
      </p:sp>
      <p:sp>
        <p:nvSpPr>
          <p:cNvPr id="260" name="Line 2"/>
          <p:cNvSpPr/>
          <p:nvPr/>
        </p:nvSpPr>
        <p:spPr>
          <a:xfrm flipH="1">
            <a:off x="7425000" y="3681360"/>
            <a:ext cx="4763520" cy="3176640"/>
          </a:xfrm>
          <a:prstGeom prst="line">
            <a:avLst/>
          </a:prstGeom>
          <a:ln w="9360">
            <a:solidFill>
              <a:srgbClr val="262626"/>
            </a:solidFill>
            <a:round/>
          </a:ln>
        </p:spPr>
      </p:sp>
      <p:sp>
        <p:nvSpPr>
          <p:cNvPr id="261" name="CustomShape 3"/>
          <p:cNvSpPr/>
          <p:nvPr/>
        </p:nvSpPr>
        <p:spPr>
          <a:xfrm>
            <a:off x="9181440" y="-8640"/>
            <a:ext cx="3007080" cy="6866280"/>
          </a:xfrm>
          <a:prstGeom prst="rect">
            <a:avLst/>
          </a:prstGeom>
          <a:solidFill>
            <a:srgbClr val="dddddd"/>
          </a:solidFill>
          <a:ln w="12600">
            <a:noFill/>
          </a:ln>
        </p:spPr>
      </p:sp>
      <p:sp>
        <p:nvSpPr>
          <p:cNvPr id="262" name="CustomShape 4"/>
          <p:cNvSpPr/>
          <p:nvPr/>
        </p:nvSpPr>
        <p:spPr>
          <a:xfrm>
            <a:off x="9603360" y="-8640"/>
            <a:ext cx="2588040" cy="6866280"/>
          </a:xfrm>
          <a:prstGeom prst="rect">
            <a:avLst/>
          </a:prstGeom>
          <a:solidFill>
            <a:srgbClr val="dddddd"/>
          </a:solidFill>
          <a:ln w="12600">
            <a:noFill/>
          </a:ln>
        </p:spPr>
      </p:sp>
      <p:sp>
        <p:nvSpPr>
          <p:cNvPr id="263" name="CustomShape 5"/>
          <p:cNvSpPr/>
          <p:nvPr/>
        </p:nvSpPr>
        <p:spPr>
          <a:xfrm>
            <a:off x="8932320" y="3048120"/>
            <a:ext cx="3259440" cy="3809520"/>
          </a:xfrm>
          <a:prstGeom prst="triangle">
            <a:avLst>
              <a:gd name="adj" fmla="val 100000"/>
            </a:avLst>
          </a:prstGeom>
          <a:solidFill>
            <a:srgbClr val="b2b2b2"/>
          </a:solidFill>
          <a:ln w="12600">
            <a:noFill/>
          </a:ln>
        </p:spPr>
      </p:sp>
      <p:sp>
        <p:nvSpPr>
          <p:cNvPr id="264" name="CustomShape 6"/>
          <p:cNvSpPr/>
          <p:nvPr/>
        </p:nvSpPr>
        <p:spPr>
          <a:xfrm>
            <a:off x="9334440" y="-8640"/>
            <a:ext cx="2854080" cy="6866280"/>
          </a:xfrm>
          <a:prstGeom prst="rect">
            <a:avLst/>
          </a:prstGeom>
          <a:solidFill>
            <a:srgbClr val="868686"/>
          </a:solidFill>
          <a:ln w="12600">
            <a:noFill/>
          </a:ln>
        </p:spPr>
      </p:sp>
      <p:sp>
        <p:nvSpPr>
          <p:cNvPr id="265" name="CustomShape 7"/>
          <p:cNvSpPr/>
          <p:nvPr/>
        </p:nvSpPr>
        <p:spPr>
          <a:xfrm>
            <a:off x="10898640" y="-8640"/>
            <a:ext cx="1289880" cy="6866280"/>
          </a:xfrm>
          <a:prstGeom prst="rect">
            <a:avLst/>
          </a:prstGeom>
          <a:solidFill>
            <a:srgbClr val="ebebeb"/>
          </a:solidFill>
          <a:ln w="12600">
            <a:noFill/>
          </a:ln>
        </p:spPr>
      </p:sp>
      <p:sp>
        <p:nvSpPr>
          <p:cNvPr id="266" name="CustomShape 8"/>
          <p:cNvSpPr/>
          <p:nvPr/>
        </p:nvSpPr>
        <p:spPr>
          <a:xfrm>
            <a:off x="10938960" y="-8640"/>
            <a:ext cx="1249560" cy="6866280"/>
          </a:xfrm>
          <a:prstGeom prst="rect">
            <a:avLst/>
          </a:prstGeom>
          <a:solidFill>
            <a:srgbClr val="dddddd"/>
          </a:solidFill>
          <a:ln w="12600">
            <a:noFill/>
          </a:ln>
        </p:spPr>
      </p:sp>
      <p:sp>
        <p:nvSpPr>
          <p:cNvPr id="267" name="CustomShape 9"/>
          <p:cNvSpPr/>
          <p:nvPr/>
        </p:nvSpPr>
        <p:spPr>
          <a:xfrm>
            <a:off x="10371600" y="3589920"/>
            <a:ext cx="1816920" cy="3267720"/>
          </a:xfrm>
          <a:prstGeom prst="triangle">
            <a:avLst>
              <a:gd name="adj" fmla="val 100000"/>
            </a:avLst>
          </a:prstGeom>
          <a:solidFill>
            <a:srgbClr val="dddddd"/>
          </a:solidFill>
          <a:ln w="12600">
            <a:noFill/>
          </a:ln>
        </p:spPr>
      </p:sp>
      <p:sp>
        <p:nvSpPr>
          <p:cNvPr id="268" name="CustomShape 10"/>
          <p:cNvSpPr/>
          <p:nvPr/>
        </p:nvSpPr>
        <p:spPr>
          <a:xfrm>
            <a:off x="0" y="4013280"/>
            <a:ext cx="448200" cy="2844360"/>
          </a:xfrm>
          <a:prstGeom prst="triangle">
            <a:avLst>
              <a:gd name="adj" fmla="val 0"/>
            </a:avLst>
          </a:prstGeom>
          <a:solidFill>
            <a:srgbClr val="dddddd"/>
          </a:solidFill>
          <a:ln w="12600">
            <a:noFill/>
          </a:ln>
        </p:spPr>
      </p:sp>
      <p:sp>
        <p:nvSpPr>
          <p:cNvPr id="269" name="PlaceHolder 11"/>
          <p:cNvSpPr>
            <a:spLocks noGrp="1"/>
          </p:cNvSpPr>
          <p:nvPr>
            <p:ph type="title"/>
          </p:nvPr>
        </p:nvSpPr>
        <p:spPr>
          <a:xfrm>
            <a:off x="677160" y="1932120"/>
            <a:ext cx="8596440" cy="2595240"/>
          </a:xfrm>
          <a:prstGeom prst="rect">
            <a:avLst/>
          </a:prstGeom>
        </p:spPr>
        <p:txBody>
          <a:bodyPr anchor="b"/>
          <a:p>
            <a:pPr>
              <a:lnSpc>
                <a:spcPct val="100000"/>
              </a:lnSpc>
            </a:pPr>
            <a:r>
              <a:rPr lang="en-US" sz="4400">
                <a:solidFill>
                  <a:srgbClr val="dddddd"/>
                </a:solidFill>
                <a:latin typeface="Trebuchet MS"/>
              </a:rPr>
              <a:t>Click to edit the title text formatClick to edit Master title style</a:t>
            </a:r>
            <a:endParaRPr/>
          </a:p>
        </p:txBody>
      </p:sp>
      <p:sp>
        <p:nvSpPr>
          <p:cNvPr id="270" name="PlaceHolder 12"/>
          <p:cNvSpPr>
            <a:spLocks noGrp="1"/>
          </p:cNvSpPr>
          <p:nvPr>
            <p:ph type="body"/>
          </p:nvPr>
        </p:nvSpPr>
        <p:spPr>
          <a:xfrm>
            <a:off x="677160" y="4527360"/>
            <a:ext cx="8596440" cy="1513440"/>
          </a:xfrm>
          <a:prstGeom prst="rect">
            <a:avLst/>
          </a:prstGeom>
        </p:spPr>
        <p:txBody>
          <a:bodyPr/>
          <a:p>
            <a:pPr>
              <a:buSzPct val="45000"/>
              <a:buFont typeface="StarSymbol"/>
              <a:buChar char=""/>
            </a:pPr>
            <a:r>
              <a:rPr lang="en-US">
                <a:solidFill>
                  <a:srgbClr val="ffffff"/>
                </a:solidFill>
                <a:latin typeface="Trebuchet MS"/>
              </a:rPr>
              <a:t>Click to edit the outline text format</a:t>
            </a:r>
            <a:endParaRPr/>
          </a:p>
          <a:p>
            <a:pPr lvl="1">
              <a:buSzPct val="75000"/>
              <a:buFont typeface="StarSymbol"/>
              <a:buChar char=""/>
            </a:pPr>
            <a:r>
              <a:rPr lang="en-US">
                <a:solidFill>
                  <a:srgbClr val="ffffff"/>
                </a:solidFill>
                <a:latin typeface="Trebuchet MS"/>
              </a:rPr>
              <a:t>Second Outline Level</a:t>
            </a:r>
            <a:endParaRPr/>
          </a:p>
          <a:p>
            <a:pPr lvl="2">
              <a:buSzPct val="45000"/>
              <a:buFont typeface="StarSymbol"/>
              <a:buChar char=""/>
            </a:pPr>
            <a:r>
              <a:rPr lang="en-US">
                <a:solidFill>
                  <a:srgbClr val="ffffff"/>
                </a:solidFill>
                <a:latin typeface="Trebuchet MS"/>
              </a:rPr>
              <a:t>Third Outline Level</a:t>
            </a:r>
            <a:endParaRPr/>
          </a:p>
          <a:p>
            <a:pPr lvl="3">
              <a:buSzPct val="75000"/>
              <a:buFont typeface="StarSymbol"/>
              <a:buChar char=""/>
            </a:pPr>
            <a:r>
              <a:rPr lang="en-US">
                <a:solidFill>
                  <a:srgbClr val="ffffff"/>
                </a:solidFill>
                <a:latin typeface="Trebuchet MS"/>
              </a:rPr>
              <a:t>Fourth Outline Level</a:t>
            </a:r>
            <a:endParaRPr/>
          </a:p>
          <a:p>
            <a:pPr lvl="4">
              <a:buSzPct val="45000"/>
              <a:buFont typeface="StarSymbol"/>
              <a:buChar char=""/>
            </a:pPr>
            <a:r>
              <a:rPr lang="en-US">
                <a:solidFill>
                  <a:srgbClr val="ffffff"/>
                </a:solidFill>
                <a:latin typeface="Trebuchet MS"/>
              </a:rPr>
              <a:t>Fifth Outline Level</a:t>
            </a:r>
            <a:endParaRPr/>
          </a:p>
          <a:p>
            <a:pPr lvl="5">
              <a:buSzPct val="45000"/>
              <a:buFont typeface="StarSymbol"/>
              <a:buChar char=""/>
            </a:pPr>
            <a:r>
              <a:rPr lang="en-US">
                <a:solidFill>
                  <a:srgbClr val="ffffff"/>
                </a:solidFill>
                <a:latin typeface="Trebuchet MS"/>
              </a:rPr>
              <a:t>Sixth Outline Level</a:t>
            </a:r>
            <a:endParaRPr/>
          </a:p>
          <a:p>
            <a:pPr>
              <a:lnSpc>
                <a:spcPct val="100000"/>
              </a:lnSpc>
            </a:pPr>
            <a:r>
              <a:rPr lang="en-US">
                <a:solidFill>
                  <a:srgbClr val="ffffff"/>
                </a:solidFill>
                <a:latin typeface="Trebuchet MS"/>
              </a:rPr>
              <a:t>Seventh Outline LevelClick to edit Master text styles</a:t>
            </a:r>
            <a:endParaRPr/>
          </a:p>
        </p:txBody>
      </p:sp>
      <p:sp>
        <p:nvSpPr>
          <p:cNvPr id="271" name="PlaceHolder 13"/>
          <p:cNvSpPr>
            <a:spLocks noGrp="1"/>
          </p:cNvSpPr>
          <p:nvPr>
            <p:ph type="dt"/>
          </p:nvPr>
        </p:nvSpPr>
        <p:spPr>
          <a:xfrm>
            <a:off x="7205040" y="6041520"/>
            <a:ext cx="911520" cy="364680"/>
          </a:xfrm>
          <a:prstGeom prst="rect">
            <a:avLst/>
          </a:prstGeom>
        </p:spPr>
        <p:txBody>
          <a:bodyPr anchor="ctr"/>
          <a:p>
            <a:pPr algn="r">
              <a:lnSpc>
                <a:spcPct val="100000"/>
              </a:lnSpc>
            </a:pPr>
            <a:r>
              <a:rPr lang="en-US" sz="900">
                <a:solidFill>
                  <a:srgbClr val="ffffff"/>
                </a:solidFill>
                <a:latin typeface="Trebuchet MS"/>
              </a:rPr>
              <a:t>4/26/16</a:t>
            </a:r>
            <a:endParaRPr/>
          </a:p>
        </p:txBody>
      </p:sp>
      <p:sp>
        <p:nvSpPr>
          <p:cNvPr id="272" name="PlaceHolder 14"/>
          <p:cNvSpPr>
            <a:spLocks noGrp="1"/>
          </p:cNvSpPr>
          <p:nvPr>
            <p:ph type="ftr"/>
          </p:nvPr>
        </p:nvSpPr>
        <p:spPr>
          <a:xfrm>
            <a:off x="677160" y="6041520"/>
            <a:ext cx="6297120" cy="364680"/>
          </a:xfrm>
          <a:prstGeom prst="rect">
            <a:avLst/>
          </a:prstGeom>
        </p:spPr>
        <p:txBody>
          <a:bodyPr anchor="ctr"/>
          <a:p>
            <a:pPr algn="ctr"/>
            <a:endParaRPr/>
          </a:p>
          <a:p>
            <a:pPr>
              <a:lnSpc>
                <a:spcPct val="100000"/>
              </a:lnSpc>
            </a:pPr>
            <a:r>
              <a:rPr lang="en-US" sz="900">
                <a:solidFill>
                  <a:srgbClr val="ffffff"/>
                </a:solidFill>
                <a:latin typeface="Trebuchet MS"/>
              </a:rPr>
              <a:t>              </a:t>
            </a:r>
            <a:endParaRPr/>
          </a:p>
        </p:txBody>
      </p:sp>
      <p:sp>
        <p:nvSpPr>
          <p:cNvPr id="273" name="PlaceHolder 15"/>
          <p:cNvSpPr>
            <a:spLocks noGrp="1"/>
          </p:cNvSpPr>
          <p:nvPr>
            <p:ph type="sldNum"/>
          </p:nvPr>
        </p:nvSpPr>
        <p:spPr>
          <a:xfrm>
            <a:off x="8590680" y="6041520"/>
            <a:ext cx="682920" cy="364680"/>
          </a:xfrm>
          <a:prstGeom prst="rect">
            <a:avLst/>
          </a:prstGeom>
        </p:spPr>
        <p:txBody>
          <a:bodyPr anchor="ctr"/>
          <a:p>
            <a:pPr algn="r">
              <a:lnSpc>
                <a:spcPct val="100000"/>
              </a:lnSpc>
            </a:pPr>
            <a:fld id="{C330BFA2-EF5E-4122-B78E-B72E6A8B1DDB}" type="slidenum">
              <a:rPr lang="en-US" sz="900">
                <a:solidFill>
                  <a:srgbClr val="dddddd"/>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1356480" y="1102680"/>
            <a:ext cx="7766640" cy="2854800"/>
          </a:xfrm>
          <a:prstGeom prst="rect">
            <a:avLst/>
          </a:prstGeom>
        </p:spPr>
        <p:txBody>
          <a:bodyPr anchor="b"/>
          <a:p>
            <a:pPr algn="r">
              <a:lnSpc>
                <a:spcPct val="100000"/>
              </a:lnSpc>
            </a:pPr>
            <a:r>
              <a:rPr lang="en-US" sz="5400">
                <a:solidFill>
                  <a:srgbClr val="dddddd"/>
                </a:solidFill>
                <a:latin typeface="Trebuchet MS"/>
              </a:rPr>
              <a:t>GPU/CUDA Implementation of Image Processing Algorithm</a:t>
            </a:r>
            <a:endParaRPr/>
          </a:p>
        </p:txBody>
      </p:sp>
      <p:sp>
        <p:nvSpPr>
          <p:cNvPr id="309" name="TextShape 2"/>
          <p:cNvSpPr txBox="1"/>
          <p:nvPr/>
        </p:nvSpPr>
        <p:spPr>
          <a:xfrm>
            <a:off x="1356480" y="3862080"/>
            <a:ext cx="7766640" cy="2286000"/>
          </a:xfrm>
          <a:prstGeom prst="rect">
            <a:avLst/>
          </a:prstGeom>
        </p:spPr>
        <p:txBody>
          <a:bodyPr/>
          <a:p>
            <a:pPr algn="r">
              <a:lnSpc>
                <a:spcPct val="100000"/>
              </a:lnSpc>
            </a:pPr>
            <a:r>
              <a:rPr lang="en-US">
                <a:solidFill>
                  <a:srgbClr val="ffffff"/>
                </a:solidFill>
                <a:latin typeface="Trebuchet MS"/>
              </a:rPr>
              <a:t>By:</a:t>
            </a:r>
            <a:endParaRPr/>
          </a:p>
          <a:p>
            <a:pPr algn="r">
              <a:lnSpc>
                <a:spcPct val="100000"/>
              </a:lnSpc>
            </a:pPr>
            <a:r>
              <a:rPr lang="en-US">
                <a:solidFill>
                  <a:srgbClr val="ffffff"/>
                </a:solidFill>
                <a:latin typeface="Trebuchet MS"/>
              </a:rPr>
              <a:t>Juhi Kumari(IIT2013153)</a:t>
            </a:r>
            <a:endParaRPr/>
          </a:p>
          <a:p>
            <a:pPr algn="r">
              <a:lnSpc>
                <a:spcPct val="100000"/>
              </a:lnSpc>
            </a:pPr>
            <a:r>
              <a:rPr lang="en-US">
                <a:solidFill>
                  <a:srgbClr val="ffffff"/>
                </a:solidFill>
                <a:latin typeface="Trebuchet MS"/>
              </a:rPr>
              <a:t>Sneha Jha(IIT2013174)</a:t>
            </a:r>
            <a:endParaRPr/>
          </a:p>
          <a:p>
            <a:pPr algn="r">
              <a:lnSpc>
                <a:spcPct val="100000"/>
              </a:lnSpc>
            </a:pPr>
            <a:r>
              <a:rPr lang="en-US">
                <a:solidFill>
                  <a:srgbClr val="ffffff"/>
                </a:solidFill>
                <a:latin typeface="Trebuchet MS"/>
              </a:rPr>
              <a:t>Tanushree Anand(IIT2013192)</a:t>
            </a:r>
            <a:endParaRPr/>
          </a:p>
          <a:p>
            <a:pPr algn="r">
              <a:lnSpc>
                <a:spcPct val="100000"/>
              </a:lnSpc>
            </a:pPr>
            <a:r>
              <a:rPr lang="en-US">
                <a:solidFill>
                  <a:srgbClr val="ffffff"/>
                </a:solidFill>
                <a:latin typeface="Trebuchet MS"/>
              </a:rPr>
              <a:t>Mansi Jaiswal(IIT2013209)</a:t>
            </a:r>
            <a:endParaRPr/>
          </a:p>
          <a:p>
            <a:pPr algn="r">
              <a:lnSpc>
                <a:spcPct val="100000"/>
              </a:lnSpc>
            </a:pPr>
            <a:r>
              <a:rPr lang="en-US">
                <a:solidFill>
                  <a:srgbClr val="ffffff"/>
                </a:solidFill>
                <a:latin typeface="Trebuchet MS"/>
              </a:rPr>
              <a:t>Yashika Singh(IIT2013211)</a:t>
            </a:r>
            <a:endParaRPr/>
          </a:p>
          <a:p>
            <a:pPr algn="r">
              <a:lnSpc>
                <a:spcPct val="100000"/>
              </a:lnSpc>
            </a:pPr>
            <a:r>
              <a:rPr lang="en-US">
                <a:solidFill>
                  <a:srgbClr val="ffffff"/>
                </a:solidFill>
                <a:latin typeface="Trebuchet MS"/>
              </a:rPr>
              <a:t>Nikita Agarwal(ISM2013016)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677880" y="299880"/>
            <a:ext cx="8596080" cy="5741640"/>
          </a:xfrm>
          <a:prstGeom prst="rect">
            <a:avLst/>
          </a:prstGeom>
        </p:spPr>
        <p:txBody>
          <a:bodyPr/>
          <a:p>
            <a:pPr>
              <a:lnSpc>
                <a:spcPct val="100000"/>
              </a:lnSpc>
            </a:pPr>
            <a:r>
              <a:rPr lang="en-US">
                <a:solidFill>
                  <a:srgbClr val="ffffff"/>
                </a:solidFill>
                <a:latin typeface="Trebuchet MS"/>
              </a:rPr>
              <a:t>	</a:t>
            </a:r>
            <a:endParaRPr/>
          </a:p>
          <a:p>
            <a:pPr>
              <a:lnSpc>
                <a:spcPct val="100000"/>
              </a:lnSpc>
            </a:pPr>
            <a:r>
              <a:rPr b="1" lang="en-US" sz="3200" u="sng">
                <a:solidFill>
                  <a:srgbClr val="ffffff"/>
                </a:solidFill>
                <a:latin typeface="Trebuchet MS"/>
              </a:rPr>
              <a:t>Image Analysis</a:t>
            </a:r>
            <a:endParaRPr/>
          </a:p>
          <a:p>
            <a:pPr>
              <a:lnSpc>
                <a:spcPct val="100000"/>
              </a:lnSpc>
              <a:buSzPct val="80000"/>
              <a:buFont typeface="Wingdings 3" charset="2"/>
              <a:buChar char=""/>
            </a:pPr>
            <a:r>
              <a:rPr lang="en-US" sz="2400">
                <a:solidFill>
                  <a:srgbClr val="ffffff"/>
                </a:solidFill>
                <a:latin typeface="Trebuchet MS"/>
              </a:rPr>
              <a:t>MORPHOLOGICAL  PROCESSING</a:t>
            </a:r>
            <a:endParaRPr/>
          </a:p>
          <a:p>
            <a:pPr>
              <a:lnSpc>
                <a:spcPct val="100000"/>
              </a:lnSpc>
            </a:pPr>
            <a:r>
              <a:rPr lang="en-US" sz="2400">
                <a:solidFill>
                  <a:srgbClr val="ffffff"/>
                </a:solidFill>
                <a:latin typeface="Trebuchet MS"/>
              </a:rPr>
              <a:t>	</a:t>
            </a:r>
            <a:r>
              <a:rPr lang="en-US" sz="2400">
                <a:solidFill>
                  <a:srgbClr val="ffffff"/>
                </a:solidFill>
                <a:latin typeface="Trebuchet MS"/>
              </a:rPr>
              <a:t> </a:t>
            </a:r>
            <a:r>
              <a:rPr lang="en-US" sz="2400">
                <a:solidFill>
                  <a:srgbClr val="ffffff"/>
                </a:solidFill>
                <a:latin typeface="Trebuchet MS"/>
              </a:rPr>
              <a:t>Mathematical morphology is based on analysis and processing spatial structures in images. . Morphological methods can be used both for image pre-processing and for image analysis. For example, opening and closing can be adopted for smoothing contours of objects or eliminating small holes in objects. Dilation and erosion are two fundamental morphological operations.</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TextShape 1"/>
          <p:cNvSpPr txBox="1"/>
          <p:nvPr/>
        </p:nvSpPr>
        <p:spPr>
          <a:xfrm>
            <a:off x="677160" y="430920"/>
            <a:ext cx="8596440" cy="5609880"/>
          </a:xfrm>
          <a:prstGeom prst="rect">
            <a:avLst/>
          </a:prstGeom>
        </p:spPr>
        <p:txBody>
          <a:bodyPr/>
          <a:p>
            <a:pPr>
              <a:lnSpc>
                <a:spcPct val="100000"/>
              </a:lnSpc>
              <a:buSzPct val="80000"/>
              <a:buFont typeface="Wingdings 3" charset="2"/>
              <a:buChar char=""/>
            </a:pPr>
            <a:r>
              <a:rPr lang="en-US" sz="2800">
                <a:solidFill>
                  <a:srgbClr val="ffffff"/>
                </a:solidFill>
                <a:latin typeface="Trebuchet MS"/>
              </a:rPr>
              <a:t>Edge Detection</a:t>
            </a:r>
            <a:endParaRPr/>
          </a:p>
          <a:p>
            <a:pPr>
              <a:lnSpc>
                <a:spcPct val="100000"/>
              </a:lnSpc>
            </a:pPr>
            <a:r>
              <a:rPr lang="en-US" sz="2400">
                <a:solidFill>
                  <a:srgbClr val="ffffff"/>
                </a:solidFill>
                <a:latin typeface="Trebuchet MS"/>
              </a:rPr>
              <a:t>	</a:t>
            </a:r>
            <a:r>
              <a:rPr lang="en-US" sz="2000">
                <a:solidFill>
                  <a:srgbClr val="ffffff"/>
                </a:solidFill>
                <a:latin typeface="Trebuchet MS"/>
              </a:rPr>
              <a:t>Edges, i.e. changes or discontinuities in image luminance or color values, represent important regions in image. Edges are often detected by derivative-based operators, for example, first-order derivative methods (based on gradient or directional derivatives) and second-order derivative methods (eg. Laplacian operator). Canny is one of widely used edge detectors, based on first-order derivatives.</a:t>
            </a:r>
            <a:endParaRPr/>
          </a:p>
        </p:txBody>
      </p:sp>
      <p:pic>
        <p:nvPicPr>
          <p:cNvPr id="332" name="Picture 4" descr=""/>
          <p:cNvPicPr/>
          <p:nvPr/>
        </p:nvPicPr>
        <p:blipFill>
          <a:blip r:embed="rId1"/>
          <a:stretch>
            <a:fillRect/>
          </a:stretch>
        </p:blipFill>
        <p:spPr>
          <a:xfrm>
            <a:off x="957600" y="3357000"/>
            <a:ext cx="8283600" cy="2403360"/>
          </a:xfrm>
          <a:prstGeom prst="rect">
            <a:avLst/>
          </a:prstGeom>
          <a:ln>
            <a:noFill/>
          </a:ln>
        </p:spPr>
      </p:pic>
      <p:sp>
        <p:nvSpPr>
          <p:cNvPr id="333" name="CustomShape 2"/>
          <p:cNvSpPr/>
          <p:nvPr/>
        </p:nvSpPr>
        <p:spPr>
          <a:xfrm>
            <a:off x="2638800" y="5927040"/>
            <a:ext cx="3983760" cy="638280"/>
          </a:xfrm>
          <a:prstGeom prst="rect">
            <a:avLst/>
          </a:prstGeom>
          <a:noFill/>
          <a:ln>
            <a:noFill/>
          </a:ln>
        </p:spPr>
        <p:txBody>
          <a:bodyPr lIns="90000" rIns="90000" tIns="45000" bIns="45000"/>
          <a:p>
            <a:pPr>
              <a:lnSpc>
                <a:spcPct val="100000"/>
              </a:lnSpc>
            </a:pPr>
            <a:r>
              <a:rPr lang="en-US">
                <a:solidFill>
                  <a:srgbClr val="ffffff"/>
                </a:solidFill>
                <a:latin typeface="Trebuchet MS"/>
              </a:rPr>
              <a:t> </a:t>
            </a:r>
            <a:r>
              <a:rPr lang="en-US">
                <a:solidFill>
                  <a:srgbClr val="ffffff"/>
                </a:solidFill>
                <a:latin typeface="Trebuchet MS"/>
              </a:rPr>
              <a:t>Laplacian Pyramid Construction</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TextShape 1"/>
          <p:cNvSpPr txBox="1"/>
          <p:nvPr/>
        </p:nvSpPr>
        <p:spPr>
          <a:xfrm>
            <a:off x="677880" y="248040"/>
            <a:ext cx="8596080" cy="5930280"/>
          </a:xfrm>
          <a:prstGeom prst="rect">
            <a:avLst/>
          </a:prstGeom>
        </p:spPr>
        <p:txBody>
          <a:bodyPr/>
          <a:p>
            <a:pPr>
              <a:lnSpc>
                <a:spcPct val="100000"/>
              </a:lnSpc>
            </a:pPr>
            <a:r>
              <a:rPr b="1" lang="en-US">
                <a:solidFill>
                  <a:srgbClr val="ffffff"/>
                </a:solidFill>
                <a:latin typeface="Trebuchet MS"/>
              </a:rPr>
              <a:t> </a:t>
            </a:r>
            <a:endParaRPr/>
          </a:p>
          <a:p>
            <a:pPr>
              <a:lnSpc>
                <a:spcPct val="100000"/>
              </a:lnSpc>
              <a:buSzPct val="80000"/>
              <a:buFont typeface="Wingdings 3" charset="2"/>
              <a:buChar char=""/>
            </a:pPr>
            <a:r>
              <a:rPr b="1" lang="en-US" sz="2600">
                <a:solidFill>
                  <a:srgbClr val="ffffff"/>
                </a:solidFill>
                <a:latin typeface="Trebuchet MS"/>
              </a:rPr>
              <a:t>Image Segmentation</a:t>
            </a:r>
            <a:endParaRPr/>
          </a:p>
          <a:p>
            <a:pPr>
              <a:lnSpc>
                <a:spcPct val="100000"/>
              </a:lnSpc>
            </a:pPr>
            <a:r>
              <a:rPr lang="en-US">
                <a:solidFill>
                  <a:srgbClr val="ffffff"/>
                </a:solidFill>
                <a:latin typeface="Trebuchet MS"/>
              </a:rPr>
              <a:t>	</a:t>
            </a:r>
            <a:r>
              <a:rPr lang="en-US">
                <a:solidFill>
                  <a:srgbClr val="ffffff"/>
                </a:solidFill>
                <a:latin typeface="Trebuchet MS"/>
              </a:rPr>
              <a:t>Image segmentation aims to recognize objects in images. There are many approaches to image segmentation, namely</a:t>
            </a:r>
            <a:endParaRPr/>
          </a:p>
          <a:p>
            <a:pPr lvl="1">
              <a:lnSpc>
                <a:spcPct val="100000"/>
              </a:lnSpc>
              <a:buSzPct val="80000"/>
              <a:buFont typeface="Wingdings" charset="2"/>
              <a:buChar char=""/>
            </a:pPr>
            <a:r>
              <a:rPr lang="en-US" sz="1600">
                <a:solidFill>
                  <a:srgbClr val="ffffff"/>
                </a:solidFill>
                <a:latin typeface="Trebuchet MS"/>
              </a:rPr>
              <a:t> </a:t>
            </a:r>
            <a:r>
              <a:rPr lang="en-US" sz="1600">
                <a:solidFill>
                  <a:srgbClr val="ffffff"/>
                </a:solidFill>
                <a:latin typeface="Trebuchet MS"/>
              </a:rPr>
              <a:t>pixel-based (e.g. thresholding), </a:t>
            </a:r>
            <a:endParaRPr/>
          </a:p>
          <a:p>
            <a:pPr lvl="1">
              <a:lnSpc>
                <a:spcPct val="100000"/>
              </a:lnSpc>
              <a:buSzPct val="80000"/>
              <a:buFont typeface="Wingdings" charset="2"/>
              <a:buChar char=""/>
            </a:pPr>
            <a:r>
              <a:rPr lang="en-US" sz="1600">
                <a:solidFill>
                  <a:srgbClr val="ffffff"/>
                </a:solidFill>
                <a:latin typeface="Trebuchet MS"/>
              </a:rPr>
              <a:t>edge-based (derivativebased approaches), </a:t>
            </a:r>
            <a:endParaRPr/>
          </a:p>
          <a:p>
            <a:pPr lvl="1">
              <a:lnSpc>
                <a:spcPct val="100000"/>
              </a:lnSpc>
              <a:buSzPct val="80000"/>
              <a:buFont typeface="Wingdings" charset="2"/>
              <a:buChar char=""/>
            </a:pPr>
            <a:r>
              <a:rPr lang="en-US" sz="1600">
                <a:solidFill>
                  <a:srgbClr val="ffffff"/>
                </a:solidFill>
                <a:latin typeface="Trebuchet MS"/>
              </a:rPr>
              <a:t>region-based (split-and-merge and region-growing), </a:t>
            </a:r>
            <a:endParaRPr/>
          </a:p>
          <a:p>
            <a:pPr lvl="1">
              <a:lnSpc>
                <a:spcPct val="100000"/>
              </a:lnSpc>
              <a:buSzPct val="80000"/>
              <a:buFont typeface="Wingdings" charset="2"/>
              <a:buChar char=""/>
            </a:pPr>
            <a:r>
              <a:rPr lang="en-US" sz="1600">
                <a:solidFill>
                  <a:srgbClr val="ffffff"/>
                </a:solidFill>
                <a:latin typeface="Trebuchet MS"/>
              </a:rPr>
              <a:t>Model based (Hough transform). </a:t>
            </a:r>
            <a:endParaRPr/>
          </a:p>
          <a:p>
            <a:r>
              <a:rPr lang="en-US" sz="1600">
                <a:solidFill>
                  <a:srgbClr val="ffffff"/>
                </a:solidFill>
                <a:latin typeface="Trebuchet MS"/>
              </a:rPr>
              <a:t>Segmentation by global optimization leads to more complex regularization techniques.</a:t>
            </a:r>
            <a:endParaRPr/>
          </a:p>
          <a:p>
            <a:pPr>
              <a:lnSpc>
                <a:spcPct val="100000"/>
              </a:lnSpc>
              <a:buSzPct val="80000"/>
              <a:buFont typeface="Wingdings 3" charset="2"/>
              <a:buChar char=""/>
            </a:pPr>
            <a:r>
              <a:rPr b="1" lang="en-US" sz="2600">
                <a:solidFill>
                  <a:srgbClr val="ffffff"/>
                </a:solidFill>
                <a:latin typeface="Trebuchet MS"/>
              </a:rPr>
              <a:t>Feature Extraction</a:t>
            </a:r>
            <a:endParaRPr/>
          </a:p>
          <a:p>
            <a:pPr>
              <a:lnSpc>
                <a:spcPct val="100000"/>
              </a:lnSpc>
            </a:pPr>
            <a:r>
              <a:rPr lang="en-US" sz="1900">
                <a:solidFill>
                  <a:srgbClr val="ffffff"/>
                </a:solidFill>
                <a:latin typeface="Trebuchet MS"/>
              </a:rPr>
              <a:t>	</a:t>
            </a:r>
            <a:r>
              <a:rPr lang="en-US">
                <a:solidFill>
                  <a:srgbClr val="ffffff"/>
                </a:solidFill>
                <a:latin typeface="Trebuchet MS"/>
              </a:rPr>
              <a:t>The goal of feature extraction is to transform input data, that can be very large, into a reduced set of information, which is used for consequential analysis and classification. Measures describing an image histogram,</a:t>
            </a:r>
            <a:r>
              <a:rPr lang="en-US">
                <a:solidFill>
                  <a:srgbClr val="ffffff"/>
                </a:solidFill>
                <a:latin typeface="Trebuchet MS"/>
              </a:rPr>
              <a:t>
</a:t>
            </a:r>
            <a:r>
              <a:rPr lang="en-US">
                <a:solidFill>
                  <a:srgbClr val="ffffff"/>
                </a:solidFill>
                <a:latin typeface="Trebuchet MS"/>
              </a:rPr>
              <a:t>such as mean, standard deviation, skewness, or energy, often aid in amplitude feature extraction.</a:t>
            </a:r>
            <a:endParaRPr/>
          </a:p>
          <a:p>
            <a:pPr>
              <a:lnSpc>
                <a:spcPct val="100000"/>
              </a:lnSpc>
            </a:pP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TextShape 1"/>
          <p:cNvSpPr txBox="1"/>
          <p:nvPr/>
        </p:nvSpPr>
        <p:spPr>
          <a:xfrm>
            <a:off x="677160" y="653040"/>
            <a:ext cx="8596440" cy="5844960"/>
          </a:xfrm>
          <a:prstGeom prst="rect">
            <a:avLst/>
          </a:prstGeom>
        </p:spPr>
        <p:txBody>
          <a:bodyPr/>
          <a:p>
            <a:pPr>
              <a:lnSpc>
                <a:spcPct val="100000"/>
              </a:lnSpc>
              <a:buSzPct val="80000"/>
              <a:buFont typeface="Wingdings 3" charset="2"/>
              <a:buChar char=""/>
            </a:pPr>
            <a:r>
              <a:rPr b="1" lang="en-US" sz="2800">
                <a:solidFill>
                  <a:srgbClr val="ffffff"/>
                </a:solidFill>
                <a:latin typeface="Trebuchet MS"/>
              </a:rPr>
              <a:t>Shape Analysis</a:t>
            </a:r>
            <a:endParaRPr/>
          </a:p>
          <a:p>
            <a:pPr>
              <a:lnSpc>
                <a:spcPct val="100000"/>
              </a:lnSpc>
            </a:pPr>
            <a:r>
              <a:rPr lang="en-US">
                <a:solidFill>
                  <a:srgbClr val="ffffff"/>
                </a:solidFill>
                <a:latin typeface="Trebuchet MS"/>
              </a:rPr>
              <a:t>	</a:t>
            </a:r>
            <a:r>
              <a:rPr lang="en-US">
                <a:solidFill>
                  <a:srgbClr val="ffffff"/>
                </a:solidFill>
                <a:latin typeface="Trebuchet MS"/>
              </a:rPr>
              <a:t>Shape-analysing techniques are useful tools for classification of objects within an image, including both qualitative and quantitative approaches. Many shape properties can be described, such as topological attributes, size measurements and other geometric attributes, shape orientation descriptors, spatial moments, and Fourier descriptors.</a:t>
            </a:r>
            <a:endParaRPr/>
          </a:p>
          <a:p>
            <a:pPr>
              <a:lnSpc>
                <a:spcPct val="100000"/>
              </a:lnSpc>
            </a:pPr>
            <a:endParaRPr/>
          </a:p>
          <a:p>
            <a:pPr>
              <a:lnSpc>
                <a:spcPct val="100000"/>
              </a:lnSpc>
              <a:buSzPct val="80000"/>
              <a:buFont typeface="Wingdings 3" charset="2"/>
              <a:buChar char=""/>
            </a:pPr>
            <a:r>
              <a:rPr b="1" lang="en-US" sz="2800">
                <a:solidFill>
                  <a:srgbClr val="ffffff"/>
                </a:solidFill>
                <a:latin typeface="Trebuchet MS"/>
              </a:rPr>
              <a:t>Image Registration</a:t>
            </a:r>
            <a:endParaRPr/>
          </a:p>
          <a:p>
            <a:pPr>
              <a:lnSpc>
                <a:spcPct val="100000"/>
              </a:lnSpc>
            </a:pPr>
            <a:r>
              <a:rPr lang="en-US" sz="2000">
                <a:solidFill>
                  <a:srgbClr val="ffffff"/>
                </a:solidFill>
                <a:latin typeface="Trebuchet MS"/>
              </a:rPr>
              <a:t>	</a:t>
            </a:r>
            <a:r>
              <a:rPr lang="en-US" sz="2000">
                <a:solidFill>
                  <a:srgbClr val="ffffff"/>
                </a:solidFill>
                <a:latin typeface="Trebuchet MS"/>
              </a:rPr>
              <a:t>Geometrical alignment of images is called image registration. Basically, there are two groups of image registration methods, area-based and feature-based. </a:t>
            </a: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TextShape 1"/>
          <p:cNvSpPr txBox="1"/>
          <p:nvPr/>
        </p:nvSpPr>
        <p:spPr>
          <a:xfrm>
            <a:off x="677160" y="609480"/>
            <a:ext cx="8596440" cy="1320480"/>
          </a:xfrm>
          <a:prstGeom prst="rect">
            <a:avLst/>
          </a:prstGeom>
        </p:spPr>
        <p:txBody>
          <a:bodyPr/>
          <a:p>
            <a:pPr>
              <a:lnSpc>
                <a:spcPct val="100000"/>
              </a:lnSpc>
            </a:pPr>
            <a:r>
              <a:rPr lang="en-US" sz="5400">
                <a:solidFill>
                  <a:srgbClr val="dddddd"/>
                </a:solidFill>
                <a:latin typeface="Trebuchet MS"/>
              </a:rPr>
              <a:t>PURPOSE</a:t>
            </a:r>
            <a:endParaRPr/>
          </a:p>
        </p:txBody>
      </p:sp>
      <p:sp>
        <p:nvSpPr>
          <p:cNvPr id="337" name="TextShape 2"/>
          <p:cNvSpPr txBox="1"/>
          <p:nvPr/>
        </p:nvSpPr>
        <p:spPr>
          <a:xfrm>
            <a:off x="677160" y="2160720"/>
            <a:ext cx="8596440" cy="3880440"/>
          </a:xfrm>
          <a:prstGeom prst="rect">
            <a:avLst/>
          </a:prstGeom>
        </p:spPr>
        <p:txBody>
          <a:bodyPr/>
          <a:p>
            <a:pPr>
              <a:lnSpc>
                <a:spcPct val="100000"/>
              </a:lnSpc>
              <a:buSzPct val="80000"/>
              <a:buFont typeface="Wingdings 3" charset="2"/>
              <a:buChar char=""/>
            </a:pPr>
            <a:r>
              <a:rPr lang="en-US" sz="2400">
                <a:solidFill>
                  <a:srgbClr val="ffffff"/>
                </a:solidFill>
                <a:latin typeface="Trebuchet MS"/>
              </a:rPr>
              <a:t>To create a fast and generic method with sufficient quality for extracting tubular structures such as blood vessels and airways from different modalities (CT, MR and US) and organs (brain, lungs and liver) by utilizing the computational power of graphic processing units (GPUs). and comparing different methods and its speed and memory usage.</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METHODS FOR EXTRACTING TUBULAR STRUCTURE:</a:t>
            </a:r>
            <a:r>
              <a:rPr lang="en-US" sz="3600">
                <a:solidFill>
                  <a:srgbClr val="dddddd"/>
                </a:solidFill>
                <a:latin typeface="Trebuchet MS"/>
              </a:rPr>
              <a:t>
</a:t>
            </a:r>
            <a:endParaRPr/>
          </a:p>
        </p:txBody>
      </p:sp>
      <p:sp>
        <p:nvSpPr>
          <p:cNvPr id="339" name="TextShape 2"/>
          <p:cNvSpPr txBox="1"/>
          <p:nvPr/>
        </p:nvSpPr>
        <p:spPr>
          <a:xfrm>
            <a:off x="677160" y="1711080"/>
            <a:ext cx="8596440" cy="4845960"/>
          </a:xfrm>
          <a:prstGeom prst="rect">
            <a:avLst/>
          </a:prstGeom>
        </p:spPr>
        <p:txBody>
          <a:bodyPr/>
          <a:p>
            <a:pPr>
              <a:lnSpc>
                <a:spcPct val="100000"/>
              </a:lnSpc>
            </a:pPr>
            <a:r>
              <a:rPr lang="en-US">
                <a:solidFill>
                  <a:srgbClr val="ffffff"/>
                </a:solidFill>
                <a:latin typeface="Trebuchet MS"/>
              </a:rPr>
              <a:t>	</a:t>
            </a:r>
            <a:r>
              <a:rPr lang="en-US" sz="2200">
                <a:solidFill>
                  <a:srgbClr val="ffffff"/>
                </a:solidFill>
                <a:latin typeface="Trebuchet MS"/>
              </a:rPr>
              <a:t>Tubular structures are usually extracted from volumes in two different ways:</a:t>
            </a:r>
            <a:endParaRPr/>
          </a:p>
          <a:p>
            <a:pPr>
              <a:lnSpc>
                <a:spcPct val="100000"/>
              </a:lnSpc>
              <a:buSzPct val="80000"/>
              <a:buFont typeface="Wingdings 3" charset="2"/>
              <a:buChar char=""/>
            </a:pPr>
            <a:r>
              <a:rPr b="1" lang="en-US" sz="2200">
                <a:solidFill>
                  <a:srgbClr val="ffffff"/>
                </a:solidFill>
                <a:latin typeface="Trebuchet MS"/>
              </a:rPr>
              <a:t> </a:t>
            </a:r>
            <a:r>
              <a:rPr lang="en-US" sz="2200">
                <a:solidFill>
                  <a:srgbClr val="ffffff"/>
                </a:solidFill>
                <a:latin typeface="Trebuchet MS"/>
              </a:rPr>
              <a:t>As a </a:t>
            </a:r>
            <a:r>
              <a:rPr b="1" lang="en-US" sz="2200" u="sng">
                <a:solidFill>
                  <a:srgbClr val="ffffff"/>
                </a:solidFill>
                <a:latin typeface="Trebuchet MS"/>
              </a:rPr>
              <a:t>segmentation</a:t>
            </a:r>
            <a:r>
              <a:rPr lang="en-US" sz="2200">
                <a:solidFill>
                  <a:srgbClr val="ffffff"/>
                </a:solidFill>
                <a:latin typeface="Trebuchet MS"/>
              </a:rPr>
              <a:t>, either as a binary classification where each voxel in the volume is given a non-zero value if it belongs to the tubular structure or as a surface model of the structure.</a:t>
            </a:r>
            <a:endParaRPr/>
          </a:p>
          <a:p>
            <a:pPr>
              <a:lnSpc>
                <a:spcPct val="100000"/>
              </a:lnSpc>
            </a:pPr>
            <a:endParaRPr/>
          </a:p>
          <a:p>
            <a:pPr>
              <a:lnSpc>
                <a:spcPct val="100000"/>
              </a:lnSpc>
              <a:buSzPct val="80000"/>
              <a:buFont typeface="Wingdings 3" charset="2"/>
              <a:buChar char=""/>
            </a:pPr>
            <a:r>
              <a:rPr b="1" lang="en-US" sz="2200">
                <a:solidFill>
                  <a:srgbClr val="ffffff"/>
                </a:solidFill>
                <a:latin typeface="Trebuchet MS"/>
              </a:rPr>
              <a:t> </a:t>
            </a:r>
            <a:r>
              <a:rPr lang="en-US" sz="2200">
                <a:solidFill>
                  <a:srgbClr val="ffffff"/>
                </a:solidFill>
                <a:latin typeface="Trebuchet MS"/>
              </a:rPr>
              <a:t>As a </a:t>
            </a:r>
            <a:r>
              <a:rPr b="1" lang="en-US" sz="2200" u="sng">
                <a:solidFill>
                  <a:srgbClr val="ffffff"/>
                </a:solidFill>
                <a:latin typeface="Trebuchet MS"/>
              </a:rPr>
              <a:t>centerline</a:t>
            </a:r>
            <a:r>
              <a:rPr lang="en-US" sz="2200">
                <a:solidFill>
                  <a:srgbClr val="ffffff"/>
                </a:solidFill>
                <a:latin typeface="Trebuchet MS"/>
              </a:rPr>
              <a:t>, i.e. a line that goes through the center</a:t>
            </a:r>
            <a:endParaRPr/>
          </a:p>
          <a:p>
            <a:pPr>
              <a:lnSpc>
                <a:spcPct val="100000"/>
              </a:lnSpc>
            </a:pPr>
            <a:r>
              <a:rPr lang="en-US" sz="2200">
                <a:solidFill>
                  <a:srgbClr val="ffffff"/>
                </a:solidFill>
                <a:latin typeface="Trebuchet MS"/>
              </a:rPr>
              <a:t>	</a:t>
            </a:r>
            <a:r>
              <a:rPr lang="en-US" sz="2200">
                <a:solidFill>
                  <a:srgbClr val="ffffff"/>
                </a:solidFill>
                <a:latin typeface="Trebuchet MS"/>
              </a:rPr>
              <a:t>of the tubular structures.</a:t>
            </a:r>
            <a:endParaRPr/>
          </a:p>
          <a:p>
            <a:pPr>
              <a:lnSpc>
                <a:spcPct val="100000"/>
              </a:lnSpc>
            </a:pPr>
            <a:r>
              <a:rPr lang="en-US" sz="2200">
                <a:solidFill>
                  <a:srgbClr val="ffffff"/>
                </a:solidFill>
                <a:latin typeface="Trebuchet MS"/>
              </a:rPr>
              <a:t>	</a:t>
            </a:r>
            <a:endParaRPr/>
          </a:p>
          <a:p>
            <a:pPr>
              <a:lnSpc>
                <a:spcPct val="100000"/>
              </a:lnSpc>
            </a:pPr>
            <a:r>
              <a:rPr lang="en-US" sz="2200">
                <a:solidFill>
                  <a:srgbClr val="ffffff"/>
                </a:solidFill>
                <a:latin typeface="Trebuchet MS"/>
              </a:rPr>
              <a:t>	</a:t>
            </a:r>
            <a:r>
              <a:rPr lang="en-US" sz="2200">
                <a:solidFill>
                  <a:srgbClr val="ffffff"/>
                </a:solidFill>
                <a:latin typeface="Trebuchet MS"/>
              </a:rPr>
              <a:t>The centerline is very useful for registration while the segmentation is useful for volume estimation and visualization of the structures’ surface.</a:t>
            </a:r>
            <a:endParaRPr/>
          </a:p>
          <a:p>
            <a:pPr>
              <a:lnSpc>
                <a:spcPct val="100000"/>
              </a:lnSpc>
            </a:pPr>
            <a:r>
              <a:rPr lang="en-US" sz="2200">
                <a:solidFill>
                  <a:srgbClr val="ffffff"/>
                </a:solidFill>
                <a:latin typeface="Trebuchet MS"/>
              </a:rPr>
              <a:t> </a:t>
            </a:r>
            <a:endParaRPr/>
          </a:p>
          <a:p>
            <a:pPr>
              <a:lnSpc>
                <a:spcPct val="100000"/>
              </a:lnSpc>
            </a:pP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Tube Detection Filters (TDFs):</a:t>
            </a:r>
            <a:r>
              <a:rPr lang="en-US" sz="3600">
                <a:solidFill>
                  <a:srgbClr val="dddddd"/>
                </a:solidFill>
                <a:latin typeface="Trebuchet MS"/>
              </a:rPr>
              <a:t>
</a:t>
            </a:r>
            <a:endParaRPr/>
          </a:p>
        </p:txBody>
      </p:sp>
      <p:sp>
        <p:nvSpPr>
          <p:cNvPr id="341" name="TextShape 2"/>
          <p:cNvSpPr txBox="1"/>
          <p:nvPr/>
        </p:nvSpPr>
        <p:spPr>
          <a:xfrm>
            <a:off x="677160" y="2160720"/>
            <a:ext cx="8596440" cy="3880440"/>
          </a:xfrm>
          <a:prstGeom prst="rect">
            <a:avLst/>
          </a:prstGeom>
        </p:spPr>
        <p:txBody>
          <a:bodyPr/>
          <a:p>
            <a:pPr>
              <a:lnSpc>
                <a:spcPct val="100000"/>
              </a:lnSpc>
            </a:pPr>
            <a:r>
              <a:rPr lang="en-US">
                <a:solidFill>
                  <a:srgbClr val="ffffff"/>
                </a:solidFill>
                <a:latin typeface="Trebuchet MS"/>
              </a:rPr>
              <a:t>	</a:t>
            </a:r>
            <a:r>
              <a:rPr lang="en-US" sz="2800">
                <a:solidFill>
                  <a:srgbClr val="ffffff"/>
                </a:solidFill>
                <a:latin typeface="Trebuchet MS"/>
              </a:rPr>
              <a:t>TDFs are used to detect tubular structures and calculates a probability that a specific voxel is inside a tubular structure. Most TDFs use gradient information, A centerline can be extracted directly from the TDF result using </a:t>
            </a:r>
            <a:r>
              <a:rPr b="1" lang="en-US" sz="2800">
                <a:solidFill>
                  <a:srgbClr val="ffffff"/>
                </a:solidFill>
                <a:latin typeface="Trebuchet MS"/>
              </a:rPr>
              <a:t>ridge traversal </a:t>
            </a:r>
            <a:r>
              <a:rPr lang="en-US" sz="2800">
                <a:solidFill>
                  <a:srgbClr val="ffffff"/>
                </a:solidFill>
                <a:latin typeface="Trebuchet MS"/>
              </a:rPr>
              <a:t>or segmentation.</a:t>
            </a:r>
            <a:endParaRPr/>
          </a:p>
          <a:p>
            <a:pPr>
              <a:lnSpc>
                <a:spcPct val="100000"/>
              </a:lnSpc>
            </a:pPr>
            <a:r>
              <a:rPr lang="en-US">
                <a:solidFill>
                  <a:srgbClr val="ffffff"/>
                </a:solidFill>
                <a:latin typeface="Trebuchet MS"/>
              </a:rPr>
              <a:t> </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TextShape 1"/>
          <p:cNvSpPr txBox="1"/>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METHODOLOGY</a:t>
            </a:r>
            <a:endParaRPr/>
          </a:p>
        </p:txBody>
      </p:sp>
      <p:sp>
        <p:nvSpPr>
          <p:cNvPr id="343" name="TextShape 2"/>
          <p:cNvSpPr txBox="1"/>
          <p:nvPr/>
        </p:nvSpPr>
        <p:spPr>
          <a:xfrm>
            <a:off x="677160" y="1502280"/>
            <a:ext cx="8596440" cy="4538880"/>
          </a:xfrm>
          <a:prstGeom prst="rect">
            <a:avLst/>
          </a:prstGeom>
        </p:spPr>
        <p:txBody>
          <a:bodyPr/>
          <a:p>
            <a:pPr>
              <a:lnSpc>
                <a:spcPct val="100000"/>
              </a:lnSpc>
            </a:pPr>
            <a:r>
              <a:rPr lang="en-US" sz="2000">
                <a:solidFill>
                  <a:srgbClr val="ffffff"/>
                </a:solidFill>
                <a:latin typeface="Trebuchet MS"/>
              </a:rPr>
              <a:t>	</a:t>
            </a:r>
            <a:r>
              <a:rPr lang="en-US" sz="2000">
                <a:solidFill>
                  <a:srgbClr val="ffffff"/>
                </a:solidFill>
                <a:latin typeface="Trebuchet MS"/>
              </a:rPr>
              <a:t>The implementation consists of five main steps that are all executed on the GPU .</a:t>
            </a:r>
            <a:endParaRPr/>
          </a:p>
          <a:p>
            <a:pPr>
              <a:lnSpc>
                <a:spcPct val="100000"/>
              </a:lnSpc>
            </a:pPr>
            <a:r>
              <a:rPr lang="en-US" sz="2000">
                <a:solidFill>
                  <a:srgbClr val="ffffff"/>
                </a:solidFill>
                <a:latin typeface="Trebuchet MS"/>
              </a:rPr>
              <a:t> </a:t>
            </a:r>
            <a:endParaRPr/>
          </a:p>
          <a:p>
            <a:pPr>
              <a:lnSpc>
                <a:spcPct val="100000"/>
              </a:lnSpc>
              <a:buSzPct val="80000"/>
              <a:buFont typeface="Wingdings 3" charset="2"/>
              <a:buChar char=""/>
            </a:pPr>
            <a:r>
              <a:rPr lang="en-US" sz="2000">
                <a:solidFill>
                  <a:srgbClr val="ffffff"/>
                </a:solidFill>
                <a:latin typeface="Trebuchet MS"/>
              </a:rPr>
              <a:t> </a:t>
            </a:r>
            <a:r>
              <a:rPr lang="en-US" sz="2000">
                <a:solidFill>
                  <a:srgbClr val="ffffff"/>
                </a:solidFill>
                <a:latin typeface="Trebuchet MS"/>
              </a:rPr>
              <a:t>Cropping : To reduce the total memory usage</a:t>
            </a:r>
            <a:endParaRPr/>
          </a:p>
          <a:p>
            <a:pPr>
              <a:lnSpc>
                <a:spcPct val="100000"/>
              </a:lnSpc>
              <a:buSzPct val="80000"/>
              <a:buFont typeface="Wingdings 3" charset="2"/>
              <a:buChar char=""/>
            </a:pPr>
            <a:r>
              <a:rPr lang="en-US" sz="2000">
                <a:solidFill>
                  <a:srgbClr val="ffffff"/>
                </a:solidFill>
                <a:latin typeface="Trebuchet MS"/>
              </a:rPr>
              <a:t> </a:t>
            </a:r>
            <a:r>
              <a:rPr lang="en-US" sz="2000">
                <a:solidFill>
                  <a:srgbClr val="ffffff"/>
                </a:solidFill>
                <a:latin typeface="Trebuchet MS"/>
              </a:rPr>
              <a:t>Pre Processing  : To make the results less sensitive to noise and differences in tube contrast and size.</a:t>
            </a:r>
            <a:endParaRPr/>
          </a:p>
          <a:p>
            <a:pPr>
              <a:lnSpc>
                <a:spcPct val="100000"/>
              </a:lnSpc>
              <a:buSzPct val="80000"/>
              <a:buFont typeface="Wingdings 3" charset="2"/>
              <a:buChar char=""/>
            </a:pPr>
            <a:r>
              <a:rPr lang="en-US" sz="2000">
                <a:solidFill>
                  <a:srgbClr val="ffffff"/>
                </a:solidFill>
                <a:latin typeface="Trebuchet MS"/>
              </a:rPr>
              <a:t>TDF : the model-based TDF.</a:t>
            </a:r>
            <a:endParaRPr/>
          </a:p>
          <a:p>
            <a:pPr>
              <a:lnSpc>
                <a:spcPct val="100000"/>
              </a:lnSpc>
              <a:buSzPct val="80000"/>
              <a:buFont typeface="Wingdings 3" charset="2"/>
              <a:buChar char=""/>
            </a:pPr>
            <a:r>
              <a:rPr lang="en-US" sz="2000">
                <a:solidFill>
                  <a:srgbClr val="ffffff"/>
                </a:solidFill>
                <a:latin typeface="Trebuchet MS"/>
              </a:rPr>
              <a:t>Centerline Detection : From the TDF result, the centerlines are extracted using a new parallel algorithm.</a:t>
            </a:r>
            <a:endParaRPr/>
          </a:p>
          <a:p>
            <a:pPr>
              <a:lnSpc>
                <a:spcPct val="100000"/>
              </a:lnSpc>
              <a:buSzPct val="80000"/>
              <a:buFont typeface="Wingdings 3" charset="2"/>
              <a:buChar char=""/>
            </a:pPr>
            <a:r>
              <a:rPr lang="en-US" sz="2000">
                <a:solidFill>
                  <a:srgbClr val="ffffff"/>
                </a:solidFill>
                <a:latin typeface="Trebuchet MS"/>
              </a:rPr>
              <a:t>Segmentation : Segmentation is performed using the centerlines as seeds for a region growing procedure.</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4" name="Content Placeholder 3" descr=""/>
          <p:cNvPicPr/>
          <p:nvPr/>
        </p:nvPicPr>
        <p:blipFill>
          <a:blip r:embed="rId1"/>
          <a:srcRect l="1473645" t="459505" r="216178" b="227343"/>
          <a:stretch>
            <a:fillRect/>
          </a:stretch>
        </p:blipFill>
        <p:spPr>
          <a:xfrm>
            <a:off x="2821680" y="574920"/>
            <a:ext cx="5224680" cy="5904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TextShape 1"/>
          <p:cNvSpPr txBox="1"/>
          <p:nvPr/>
        </p:nvSpPr>
        <p:spPr>
          <a:xfrm>
            <a:off x="677160" y="609480"/>
            <a:ext cx="8596440" cy="1218960"/>
          </a:xfrm>
          <a:prstGeom prst="rect">
            <a:avLst/>
          </a:prstGeom>
        </p:spPr>
        <p:txBody>
          <a:bodyPr/>
          <a:p>
            <a:pPr>
              <a:lnSpc>
                <a:spcPct val="100000"/>
              </a:lnSpc>
            </a:pPr>
            <a:r>
              <a:rPr b="1" lang="en-US" sz="3600">
                <a:solidFill>
                  <a:srgbClr val="dddddd"/>
                </a:solidFill>
                <a:latin typeface="Trebuchet MS"/>
              </a:rPr>
              <a:t>CROPPING:</a:t>
            </a:r>
            <a:r>
              <a:rPr lang="en-US" sz="3600">
                <a:solidFill>
                  <a:srgbClr val="dddddd"/>
                </a:solidFill>
                <a:latin typeface="Trebuchet MS"/>
              </a:rPr>
              <a:t>
</a:t>
            </a:r>
            <a:endParaRPr/>
          </a:p>
        </p:txBody>
      </p:sp>
      <p:sp>
        <p:nvSpPr>
          <p:cNvPr id="346" name="TextShape 2"/>
          <p:cNvSpPr txBox="1"/>
          <p:nvPr/>
        </p:nvSpPr>
        <p:spPr>
          <a:xfrm>
            <a:off x="677160" y="1502280"/>
            <a:ext cx="8596440" cy="4715280"/>
          </a:xfrm>
          <a:prstGeom prst="rect">
            <a:avLst/>
          </a:prstGeom>
        </p:spPr>
        <p:txBody>
          <a:bodyPr/>
          <a:p>
            <a:pPr>
              <a:lnSpc>
                <a:spcPct val="100000"/>
              </a:lnSpc>
              <a:buSzPct val="80000"/>
              <a:buFont typeface="Wingdings 3" charset="2"/>
              <a:buChar char=""/>
            </a:pPr>
            <a:r>
              <a:rPr lang="en-US" sz="2000">
                <a:solidFill>
                  <a:srgbClr val="ffffff"/>
                </a:solidFill>
                <a:latin typeface="Trebuchet MS"/>
              </a:rPr>
              <a:t>Most medical datasets contain a lot of data that is not part of the structures of interest. Usually these areas are located at the borders of the image.will reduce memory usage and execution time.</a:t>
            </a:r>
            <a:endParaRPr/>
          </a:p>
          <a:p>
            <a:pPr>
              <a:lnSpc>
                <a:spcPct val="100000"/>
              </a:lnSpc>
              <a:buSzPct val="80000"/>
              <a:buFont typeface="Wingdings 3" charset="2"/>
              <a:buChar char=""/>
            </a:pPr>
            <a:r>
              <a:rPr b="1" lang="en-US" sz="2000">
                <a:solidFill>
                  <a:srgbClr val="ffffff"/>
                </a:solidFill>
                <a:latin typeface="Trebuchet MS"/>
              </a:rPr>
              <a:t>Cropping Algorithm:</a:t>
            </a:r>
            <a:endParaRPr/>
          </a:p>
          <a:p>
            <a:pPr>
              <a:lnSpc>
                <a:spcPct val="100000"/>
              </a:lnSpc>
            </a:pPr>
            <a:r>
              <a:rPr lang="en-US" sz="2000">
                <a:solidFill>
                  <a:srgbClr val="ffffff"/>
                </a:solidFill>
                <a:latin typeface="Trebuchet MS"/>
              </a:rPr>
              <a:t>	</a:t>
            </a:r>
            <a:r>
              <a:rPr lang="en-US" sz="2000">
                <a:solidFill>
                  <a:srgbClr val="ffffff"/>
                </a:solidFill>
                <a:latin typeface="Trebuchet MS"/>
              </a:rPr>
              <a:t>The function CALCULATEL is used for estimating </a:t>
            </a:r>
            <a:r>
              <a:rPr i="1" lang="en-US" sz="2000">
                <a:solidFill>
                  <a:srgbClr val="ffffff"/>
                </a:solidFill>
                <a:latin typeface="Trebuchet MS"/>
              </a:rPr>
              <a:t>L </a:t>
            </a:r>
            <a:r>
              <a:rPr lang="en-US" sz="2000">
                <a:solidFill>
                  <a:srgbClr val="ffffff"/>
                </a:solidFill>
                <a:latin typeface="Trebuchet MS"/>
              </a:rPr>
              <a:t>for each slice in a given direction and the function FINDCROPBORDERS is used to find the cropping borders for a specific direction given </a:t>
            </a:r>
            <a:r>
              <a:rPr i="1" lang="en-US" sz="2000">
                <a:solidFill>
                  <a:srgbClr val="ffffff"/>
                </a:solidFill>
                <a:latin typeface="Trebuchet MS"/>
              </a:rPr>
              <a:t>L </a:t>
            </a:r>
            <a:r>
              <a:rPr lang="en-US" sz="2000">
                <a:solidFill>
                  <a:srgbClr val="ffffff"/>
                </a:solidFill>
                <a:latin typeface="Trebuchet MS"/>
              </a:rPr>
              <a:t>and using the threshold </a:t>
            </a:r>
            <a:r>
              <a:rPr i="1" lang="en-US" sz="2000">
                <a:solidFill>
                  <a:srgbClr val="ffffff"/>
                </a:solidFill>
                <a:latin typeface="Trebuchet MS"/>
              </a:rPr>
              <a:t>L</a:t>
            </a:r>
            <a:r>
              <a:rPr lang="en-US" sz="2000">
                <a:solidFill>
                  <a:srgbClr val="ffffff"/>
                </a:solidFill>
                <a:latin typeface="Trebuchet MS"/>
              </a:rPr>
              <a:t>min. </a:t>
            </a:r>
            <a:endParaRPr/>
          </a:p>
          <a:p>
            <a:pPr>
              <a:lnSpc>
                <a:spcPct val="100000"/>
              </a:lnSpc>
            </a:pPr>
            <a:r>
              <a:rPr lang="en-US" sz="2000">
                <a:solidFill>
                  <a:srgbClr val="ffffff"/>
                </a:solidFill>
                <a:latin typeface="Trebuchet MS"/>
              </a:rPr>
              <a:t>	</a:t>
            </a:r>
            <a:r>
              <a:rPr lang="en-US" sz="2000">
                <a:solidFill>
                  <a:srgbClr val="ffffff"/>
                </a:solidFill>
                <a:latin typeface="Trebuchet MS"/>
              </a:rPr>
              <a:t>Each direction and slice can be processed in parallel on the GPU.The parts of this cropping method that is application dependent, aside from the parameter </a:t>
            </a:r>
            <a:r>
              <a:rPr i="1" lang="en-US" sz="2000">
                <a:solidFill>
                  <a:srgbClr val="ffffff"/>
                </a:solidFill>
                <a:latin typeface="Trebuchet MS"/>
              </a:rPr>
              <a:t>L</a:t>
            </a:r>
            <a:r>
              <a:rPr lang="en-US" sz="2000">
                <a:solidFill>
                  <a:srgbClr val="ffffff"/>
                </a:solidFill>
                <a:latin typeface="Trebuchet MS"/>
              </a:rPr>
              <a:t>min, is the estimation of </a:t>
            </a:r>
            <a:r>
              <a:rPr i="1" lang="en-US" sz="2000">
                <a:solidFill>
                  <a:srgbClr val="ffffff"/>
                </a:solidFill>
                <a:latin typeface="Trebuchet MS"/>
              </a:rPr>
              <a:t>Ls </a:t>
            </a:r>
            <a:r>
              <a:rPr lang="en-US" sz="2000">
                <a:solidFill>
                  <a:srgbClr val="ffffff"/>
                </a:solidFill>
                <a:latin typeface="Trebuchet MS"/>
              </a:rPr>
              <a:t>and whether the search for cropping borders starts from the middle or at the ends of the dataset in a given direction</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Current Scenario</a:t>
            </a:r>
            <a:endParaRPr/>
          </a:p>
        </p:txBody>
      </p:sp>
      <p:sp>
        <p:nvSpPr>
          <p:cNvPr id="311" name="TextShape 2"/>
          <p:cNvSpPr txBox="1"/>
          <p:nvPr/>
        </p:nvSpPr>
        <p:spPr>
          <a:xfrm>
            <a:off x="677160" y="1253880"/>
            <a:ext cx="8596440" cy="4786920"/>
          </a:xfrm>
          <a:prstGeom prst="rect">
            <a:avLst/>
          </a:prstGeom>
        </p:spPr>
        <p:txBody>
          <a:bodyPr/>
          <a:p>
            <a:pPr>
              <a:lnSpc>
                <a:spcPct val="100000"/>
              </a:lnSpc>
              <a:buSzPct val="80000"/>
              <a:buFont typeface="Wingdings 3" charset="2"/>
              <a:buChar char=""/>
            </a:pPr>
            <a:r>
              <a:rPr lang="en-US">
                <a:solidFill>
                  <a:srgbClr val="ffffff"/>
                </a:solidFill>
                <a:latin typeface="Trebuchet MS"/>
              </a:rPr>
              <a:t>Today users demands are growing in terms of resolution, signal-to-noise ratio or dynamic range. This results in large computation time in image processing techniques. </a:t>
            </a:r>
            <a:endParaRPr/>
          </a:p>
          <a:p>
            <a:pPr>
              <a:lnSpc>
                <a:spcPct val="100000"/>
              </a:lnSpc>
              <a:buSzPct val="80000"/>
              <a:buFont typeface="Wingdings 3" charset="2"/>
              <a:buChar char=""/>
            </a:pPr>
            <a:r>
              <a:rPr lang="en-US" sz="2000">
                <a:solidFill>
                  <a:srgbClr val="92d050"/>
                </a:solidFill>
                <a:latin typeface="Trebuchet MS"/>
              </a:rPr>
              <a:t>GOAL</a:t>
            </a:r>
            <a:r>
              <a:rPr lang="en-US" sz="2000">
                <a:solidFill>
                  <a:srgbClr val="ffffff"/>
                </a:solidFill>
                <a:latin typeface="Trebuchet MS"/>
              </a:rPr>
              <a:t>: To optimize the algorithms to enhance its performance in reasonable amount of time</a:t>
            </a:r>
            <a:endParaRPr/>
          </a:p>
          <a:p>
            <a:pPr>
              <a:lnSpc>
                <a:spcPct val="100000"/>
              </a:lnSpc>
              <a:buSzPct val="80000"/>
              <a:buFont typeface="Wingdings 3" charset="2"/>
              <a:buChar char=""/>
            </a:pPr>
            <a:r>
              <a:rPr lang="en-US" sz="2000">
                <a:solidFill>
                  <a:srgbClr val="ffffff"/>
                </a:solidFill>
                <a:latin typeface="Trebuchet MS"/>
              </a:rPr>
              <a:t>Methods for enhancement:</a:t>
            </a:r>
            <a:endParaRPr/>
          </a:p>
          <a:p>
            <a:pPr lvl="1">
              <a:lnSpc>
                <a:spcPct val="100000"/>
              </a:lnSpc>
              <a:buSzPct val="80000"/>
              <a:buFont typeface="Wingdings 3" charset="2"/>
              <a:buChar char=""/>
            </a:pPr>
            <a:r>
              <a:rPr lang="en-US" sz="1600">
                <a:solidFill>
                  <a:srgbClr val="ffffff"/>
                </a:solidFill>
                <a:latin typeface="Trebuchet MS"/>
              </a:rPr>
              <a:t>Increasing clock speed of CPU</a:t>
            </a:r>
            <a:endParaRPr/>
          </a:p>
          <a:p>
            <a:pPr lvl="1">
              <a:lnSpc>
                <a:spcPct val="100000"/>
              </a:lnSpc>
              <a:buSzPct val="80000"/>
              <a:buFont typeface="Wingdings 3" charset="2"/>
              <a:buChar char=""/>
            </a:pPr>
            <a:r>
              <a:rPr lang="en-US" sz="1600">
                <a:solidFill>
                  <a:srgbClr val="ffffff"/>
                </a:solidFill>
                <a:latin typeface="Trebuchet MS"/>
              </a:rPr>
              <a:t>Using multiple CPU’s (cluster)</a:t>
            </a:r>
            <a:endParaRPr/>
          </a:p>
          <a:p>
            <a:pPr lvl="1">
              <a:lnSpc>
                <a:spcPct val="100000"/>
              </a:lnSpc>
              <a:buSzPct val="80000"/>
              <a:buFont typeface="Wingdings 3" charset="2"/>
              <a:buChar char=""/>
            </a:pPr>
            <a:r>
              <a:rPr lang="en-US" sz="1600">
                <a:solidFill>
                  <a:srgbClr val="ffffff"/>
                </a:solidFill>
                <a:latin typeface="Trebuchet MS"/>
              </a:rPr>
              <a:t>Multiple Cores (i5, i7 etc.)</a:t>
            </a:r>
            <a:endParaRPr/>
          </a:p>
          <a:p>
            <a:pPr lvl="1">
              <a:lnSpc>
                <a:spcPct val="100000"/>
              </a:lnSpc>
              <a:buSzPct val="80000"/>
              <a:buFont typeface="Wingdings 3" charset="2"/>
              <a:buChar char=""/>
            </a:pPr>
            <a:r>
              <a:rPr lang="en-US" sz="1600">
                <a:solidFill>
                  <a:srgbClr val="ffffff"/>
                </a:solidFill>
                <a:latin typeface="Trebuchet MS"/>
              </a:rPr>
              <a:t>GPU (Graphics Processing Unit)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7" name="Content Placeholder 3" descr=""/>
          <p:cNvPicPr/>
          <p:nvPr/>
        </p:nvPicPr>
        <p:blipFill>
          <a:blip r:embed="rId1"/>
          <a:srcRect l="512298" t="308072" r="1147437" b="147135"/>
          <a:stretch>
            <a:fillRect/>
          </a:stretch>
        </p:blipFill>
        <p:spPr>
          <a:xfrm>
            <a:off x="1893960" y="261360"/>
            <a:ext cx="5930280" cy="62568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8" name="Content Placeholder 3" descr=""/>
          <p:cNvPicPr/>
          <p:nvPr/>
        </p:nvPicPr>
        <p:blipFill>
          <a:blip r:embed="rId1"/>
          <a:srcRect l="1513689" t="308072" r="266251" b="200651"/>
          <a:stretch>
            <a:fillRect/>
          </a:stretch>
        </p:blipFill>
        <p:spPr>
          <a:xfrm>
            <a:off x="2312280" y="587880"/>
            <a:ext cx="4976640" cy="60217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Pre-processing and Gradient Vector Flow:</a:t>
            </a:r>
            <a:r>
              <a:rPr lang="en-US" sz="3600">
                <a:solidFill>
                  <a:srgbClr val="dddddd"/>
                </a:solidFill>
                <a:latin typeface="Trebuchet MS"/>
              </a:rPr>
              <a:t>
</a:t>
            </a:r>
            <a:endParaRPr/>
          </a:p>
        </p:txBody>
      </p:sp>
      <p:sp>
        <p:nvSpPr>
          <p:cNvPr id="350" name="TextShape 2"/>
          <p:cNvSpPr txBox="1"/>
          <p:nvPr/>
        </p:nvSpPr>
        <p:spPr>
          <a:xfrm>
            <a:off x="677160" y="1463040"/>
            <a:ext cx="9028080" cy="4976640"/>
          </a:xfrm>
          <a:prstGeom prst="rect">
            <a:avLst/>
          </a:prstGeom>
        </p:spPr>
        <p:txBody>
          <a:bodyPr/>
          <a:p>
            <a:pPr>
              <a:lnSpc>
                <a:spcPct val="100000"/>
              </a:lnSpc>
              <a:buSzPct val="80000"/>
              <a:buFont typeface="Wingdings 3" charset="2"/>
              <a:buChar char=""/>
            </a:pPr>
            <a:r>
              <a:rPr lang="en-US">
                <a:solidFill>
                  <a:srgbClr val="ffffff"/>
                </a:solidFill>
                <a:latin typeface="Trebuchet MS"/>
              </a:rPr>
              <a:t> </a:t>
            </a:r>
            <a:r>
              <a:rPr lang="en-US">
                <a:solidFill>
                  <a:srgbClr val="ffffff"/>
                </a:solidFill>
                <a:latin typeface="Trebuchet MS"/>
              </a:rPr>
              <a:t>First, an optional thresholding is performed on the dataset using a lower and upper threshold (</a:t>
            </a:r>
            <a:r>
              <a:rPr i="1" lang="en-US">
                <a:solidFill>
                  <a:srgbClr val="ffffff"/>
                </a:solidFill>
                <a:latin typeface="Trebuchet MS"/>
              </a:rPr>
              <a:t>I</a:t>
            </a:r>
            <a:r>
              <a:rPr lang="en-US">
                <a:solidFill>
                  <a:srgbClr val="ffffff"/>
                </a:solidFill>
                <a:latin typeface="Trebuchet MS"/>
              </a:rPr>
              <a:t>min and </a:t>
            </a:r>
            <a:r>
              <a:rPr i="1" lang="en-US">
                <a:solidFill>
                  <a:srgbClr val="ffffff"/>
                </a:solidFill>
                <a:latin typeface="Trebuchet MS"/>
              </a:rPr>
              <a:t>I</a:t>
            </a:r>
            <a:r>
              <a:rPr lang="en-US">
                <a:solidFill>
                  <a:srgbClr val="ffffff"/>
                </a:solidFill>
                <a:latin typeface="Trebuchet MS"/>
              </a:rPr>
              <a:t>max). The thresholding is done to remove unnecessary gradient information in the image which may lead to unwanted tubular structures being detected.</a:t>
            </a:r>
            <a:endParaRPr/>
          </a:p>
          <a:p>
            <a:pPr>
              <a:lnSpc>
                <a:spcPct val="100000"/>
              </a:lnSpc>
            </a:pPr>
            <a:r>
              <a:rPr lang="en-US">
                <a:solidFill>
                  <a:srgbClr val="ffffff"/>
                </a:solidFill>
                <a:latin typeface="Trebuchet MS"/>
              </a:rPr>
              <a:t> </a:t>
            </a:r>
            <a:endParaRPr/>
          </a:p>
          <a:p>
            <a:pPr>
              <a:lnSpc>
                <a:spcPct val="100000"/>
              </a:lnSpc>
              <a:buSzPct val="80000"/>
              <a:buFont typeface="Wingdings 3" charset="2"/>
              <a:buChar char=""/>
            </a:pPr>
            <a:r>
              <a:rPr lang="en-US">
                <a:solidFill>
                  <a:srgbClr val="ffffff"/>
                </a:solidFill>
                <a:latin typeface="Trebuchet MS"/>
              </a:rPr>
              <a:t> </a:t>
            </a:r>
            <a:r>
              <a:rPr lang="en-US">
                <a:solidFill>
                  <a:srgbClr val="ffffff"/>
                </a:solidFill>
                <a:latin typeface="Trebuchet MS"/>
              </a:rPr>
              <a:t>Second, some noise suppression is performed. This is done by blurring the dataset using Gaussian smoothing with standard deviation σ.</a:t>
            </a:r>
            <a:endParaRPr/>
          </a:p>
          <a:p>
            <a:pPr>
              <a:lnSpc>
                <a:spcPct val="100000"/>
              </a:lnSpc>
            </a:pPr>
            <a:r>
              <a:rPr lang="en-US">
                <a:solidFill>
                  <a:srgbClr val="ffffff"/>
                </a:solidFill>
                <a:latin typeface="Trebuchet MS"/>
              </a:rPr>
              <a:t> </a:t>
            </a:r>
            <a:endParaRPr/>
          </a:p>
          <a:p>
            <a:pPr>
              <a:lnSpc>
                <a:spcPct val="100000"/>
              </a:lnSpc>
              <a:buSzPct val="80000"/>
              <a:buFont typeface="Wingdings 3" charset="2"/>
              <a:buChar char=""/>
            </a:pPr>
            <a:r>
              <a:rPr lang="en-US">
                <a:solidFill>
                  <a:srgbClr val="ffffff"/>
                </a:solidFill>
                <a:latin typeface="Trebuchet MS"/>
              </a:rPr>
              <a:t> </a:t>
            </a:r>
            <a:r>
              <a:rPr lang="en-US">
                <a:solidFill>
                  <a:srgbClr val="ffffff"/>
                </a:solidFill>
                <a:latin typeface="Trebuchet MS"/>
              </a:rPr>
              <a:t>Afterwards, the gradient vector field </a:t>
            </a:r>
            <a:r>
              <a:rPr b="1" lang="en-US">
                <a:solidFill>
                  <a:srgbClr val="ffffff"/>
                </a:solidFill>
                <a:latin typeface="Trebuchet MS"/>
              </a:rPr>
              <a:t>V </a:t>
            </a:r>
            <a:r>
              <a:rPr lang="en-US">
                <a:solidFill>
                  <a:srgbClr val="ffffff"/>
                </a:solidFill>
                <a:latin typeface="Trebuchet MS"/>
              </a:rPr>
              <a:t>is created and normalized using a parameter called </a:t>
            </a:r>
            <a:r>
              <a:rPr i="1" lang="en-US">
                <a:solidFill>
                  <a:srgbClr val="ffffff"/>
                </a:solidFill>
                <a:latin typeface="Trebuchet MS"/>
              </a:rPr>
              <a:t>V</a:t>
            </a:r>
            <a:r>
              <a:rPr lang="en-US">
                <a:solidFill>
                  <a:srgbClr val="ffffff"/>
                </a:solidFill>
                <a:latin typeface="Trebuchet MS"/>
              </a:rPr>
              <a:t>max. All gradients with a length above this parameter will be set to unit length and the others will be scaled accordingly. The gradient normalization is necessary for contrast invariance. </a:t>
            </a:r>
            <a:r>
              <a:rPr i="1" lang="en-US">
                <a:solidFill>
                  <a:srgbClr val="ffffff"/>
                </a:solidFill>
                <a:latin typeface="Trebuchet MS"/>
              </a:rPr>
              <a:t>V</a:t>
            </a:r>
            <a:r>
              <a:rPr lang="en-US">
                <a:solidFill>
                  <a:srgbClr val="ffffff"/>
                </a:solidFill>
                <a:latin typeface="Trebuchet MS"/>
              </a:rPr>
              <a:t>max should beadapted to the expected level of contrast and noise. </a:t>
            </a:r>
            <a:endParaRPr/>
          </a:p>
          <a:p>
            <a:pPr>
              <a:lnSpc>
                <a:spcPct val="100000"/>
              </a:lnSpc>
            </a:pPr>
            <a:r>
              <a:rPr lang="en-US">
                <a:solidFill>
                  <a:srgbClr val="ffffff"/>
                </a:solidFill>
                <a:latin typeface="Trebuchet MS"/>
              </a:rPr>
              <a:t>	</a:t>
            </a:r>
            <a:r>
              <a:rPr lang="en-US">
                <a:solidFill>
                  <a:srgbClr val="ffffff"/>
                </a:solidFill>
                <a:latin typeface="Trebuchet MS"/>
              </a:rPr>
              <a:t>All of these preprocessing parameters (</a:t>
            </a:r>
            <a:r>
              <a:rPr i="1" lang="en-US">
                <a:solidFill>
                  <a:srgbClr val="ffffff"/>
                </a:solidFill>
                <a:latin typeface="Trebuchet MS"/>
              </a:rPr>
              <a:t>I</a:t>
            </a:r>
            <a:r>
              <a:rPr lang="en-US">
                <a:solidFill>
                  <a:srgbClr val="ffffff"/>
                </a:solidFill>
                <a:latin typeface="Trebuchet MS"/>
              </a:rPr>
              <a:t>min, </a:t>
            </a:r>
            <a:r>
              <a:rPr i="1" lang="en-US">
                <a:solidFill>
                  <a:srgbClr val="ffffff"/>
                </a:solidFill>
                <a:latin typeface="Trebuchet MS"/>
              </a:rPr>
              <a:t>I</a:t>
            </a:r>
            <a:r>
              <a:rPr lang="en-US">
                <a:solidFill>
                  <a:srgbClr val="ffffff"/>
                </a:solidFill>
                <a:latin typeface="Trebuchet MS"/>
              </a:rPr>
              <a:t>max, σ, </a:t>
            </a:r>
            <a:r>
              <a:rPr i="1" lang="en-US">
                <a:solidFill>
                  <a:srgbClr val="ffffff"/>
                </a:solidFill>
                <a:latin typeface="Trebuchet MS"/>
              </a:rPr>
              <a:t>V</a:t>
            </a:r>
            <a:r>
              <a:rPr lang="en-US">
                <a:solidFill>
                  <a:srgbClr val="ffffff"/>
                </a:solidFill>
                <a:latin typeface="Trebuchet MS"/>
              </a:rPr>
              <a:t>max) are modality dependent.</a:t>
            </a:r>
            <a:endParaRPr/>
          </a:p>
          <a:p>
            <a:pPr>
              <a:lnSpc>
                <a:spcPct val="100000"/>
              </a:lnSpc>
            </a:pP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Tube Detection Filter :</a:t>
            </a:r>
            <a:r>
              <a:rPr lang="en-US" sz="3600">
                <a:solidFill>
                  <a:srgbClr val="dddddd"/>
                </a:solidFill>
                <a:latin typeface="Trebuchet MS"/>
              </a:rPr>
              <a:t>
</a:t>
            </a:r>
            <a:endParaRPr/>
          </a:p>
        </p:txBody>
      </p:sp>
      <p:sp>
        <p:nvSpPr>
          <p:cNvPr id="352" name="TextShape 2"/>
          <p:cNvSpPr txBox="1"/>
          <p:nvPr/>
        </p:nvSpPr>
        <p:spPr>
          <a:xfrm>
            <a:off x="677160" y="1436760"/>
            <a:ext cx="8596440" cy="4741560"/>
          </a:xfrm>
          <a:prstGeom prst="rect">
            <a:avLst/>
          </a:prstGeom>
        </p:spPr>
        <p:txBody>
          <a:bodyPr/>
          <a:p>
            <a:pPr>
              <a:lnSpc>
                <a:spcPct val="100000"/>
              </a:lnSpc>
            </a:pPr>
            <a:r>
              <a:rPr lang="en-US">
                <a:solidFill>
                  <a:srgbClr val="ffffff"/>
                </a:solidFill>
                <a:latin typeface="Trebuchet MS"/>
              </a:rPr>
              <a:t>	</a:t>
            </a:r>
            <a:r>
              <a:rPr lang="en-US">
                <a:solidFill>
                  <a:srgbClr val="ffffff"/>
                </a:solidFill>
                <a:latin typeface="Trebuchet MS"/>
              </a:rPr>
              <a:t>The TDF starts by creating a circle with a small radius in the cross-sectional plane. </a:t>
            </a:r>
            <a:r>
              <a:rPr i="1" lang="en-US">
                <a:solidFill>
                  <a:srgbClr val="ffffff"/>
                </a:solidFill>
                <a:latin typeface="Trebuchet MS"/>
              </a:rPr>
              <a:t>N </a:t>
            </a:r>
            <a:r>
              <a:rPr lang="en-US">
                <a:solidFill>
                  <a:srgbClr val="ffffff"/>
                </a:solidFill>
                <a:latin typeface="Trebuchet MS"/>
              </a:rPr>
              <a:t>= 32 evenly spaced points on the circle is sampled from the vector field. Each point, </a:t>
            </a:r>
            <a:r>
              <a:rPr i="1" lang="en-US">
                <a:solidFill>
                  <a:srgbClr val="ffffff"/>
                </a:solidFill>
                <a:latin typeface="Trebuchet MS"/>
              </a:rPr>
              <a:t>i</a:t>
            </a:r>
            <a:r>
              <a:rPr lang="en-US">
                <a:solidFill>
                  <a:srgbClr val="ffffff"/>
                </a:solidFill>
                <a:latin typeface="Trebuchet MS"/>
              </a:rPr>
              <a:t>, is found by calculating its angle α from the center and then calculating a vector </a:t>
            </a:r>
            <a:r>
              <a:rPr b="1" lang="en-US">
                <a:solidFill>
                  <a:srgbClr val="ffffff"/>
                </a:solidFill>
                <a:latin typeface="Trebuchet MS"/>
              </a:rPr>
              <a:t>d</a:t>
            </a:r>
            <a:r>
              <a:rPr i="1" lang="en-US">
                <a:solidFill>
                  <a:srgbClr val="ffffff"/>
                </a:solidFill>
                <a:latin typeface="Trebuchet MS"/>
              </a:rPr>
              <a:t>i  </a:t>
            </a:r>
            <a:r>
              <a:rPr lang="en-US">
                <a:solidFill>
                  <a:srgbClr val="ffffff"/>
                </a:solidFill>
                <a:latin typeface="Trebuchet MS"/>
              </a:rPr>
              <a:t>which lies in the plane and has angle α.</a:t>
            </a:r>
            <a:endParaRPr/>
          </a:p>
          <a:p>
            <a:pPr>
              <a:lnSpc>
                <a:spcPct val="100000"/>
              </a:lnSpc>
            </a:pPr>
            <a:endParaRPr/>
          </a:p>
          <a:p>
            <a:pPr>
              <a:lnSpc>
                <a:spcPct val="100000"/>
              </a:lnSpc>
            </a:pPr>
            <a:endParaRPr/>
          </a:p>
          <a:p>
            <a:pPr>
              <a:lnSpc>
                <a:spcPct val="100000"/>
              </a:lnSpc>
            </a:pPr>
            <a:endParaRPr/>
          </a:p>
          <a:p>
            <a:pPr>
              <a:lnSpc>
                <a:spcPct val="100000"/>
              </a:lnSpc>
              <a:buSzPct val="80000"/>
              <a:buFont typeface="Wingdings 3" charset="2"/>
              <a:buChar char=""/>
            </a:pPr>
            <a:r>
              <a:rPr lang="en-US">
                <a:solidFill>
                  <a:srgbClr val="ffffff"/>
                </a:solidFill>
                <a:latin typeface="Trebuchet MS"/>
              </a:rPr>
              <a:t>The position of point </a:t>
            </a:r>
            <a:r>
              <a:rPr i="1" lang="en-US">
                <a:solidFill>
                  <a:srgbClr val="ffffff"/>
                </a:solidFill>
                <a:latin typeface="Trebuchet MS"/>
              </a:rPr>
              <a:t>i </a:t>
            </a:r>
            <a:r>
              <a:rPr lang="en-US">
                <a:solidFill>
                  <a:srgbClr val="ffffff"/>
                </a:solidFill>
                <a:latin typeface="Trebuchet MS"/>
              </a:rPr>
              <a:t>on a circle with radius </a:t>
            </a:r>
            <a:r>
              <a:rPr i="1" lang="en-US">
                <a:solidFill>
                  <a:srgbClr val="ffffff"/>
                </a:solidFill>
                <a:latin typeface="Trebuchet MS"/>
              </a:rPr>
              <a:t>r </a:t>
            </a:r>
            <a:r>
              <a:rPr lang="en-US">
                <a:solidFill>
                  <a:srgbClr val="ffffff"/>
                </a:solidFill>
                <a:latin typeface="Trebuchet MS"/>
              </a:rPr>
              <a:t>and center </a:t>
            </a:r>
            <a:r>
              <a:rPr b="1" lang="en-US">
                <a:solidFill>
                  <a:srgbClr val="ffffff"/>
                </a:solidFill>
                <a:latin typeface="Trebuchet MS"/>
              </a:rPr>
              <a:t>v </a:t>
            </a:r>
            <a:r>
              <a:rPr lang="en-US">
                <a:solidFill>
                  <a:srgbClr val="ffffff"/>
                </a:solidFill>
                <a:latin typeface="Trebuchet MS"/>
              </a:rPr>
              <a:t>is then given as </a:t>
            </a:r>
            <a:r>
              <a:rPr b="1" lang="en-US">
                <a:solidFill>
                  <a:srgbClr val="ffffff"/>
                </a:solidFill>
                <a:latin typeface="Trebuchet MS"/>
              </a:rPr>
              <a:t>v </a:t>
            </a:r>
            <a:r>
              <a:rPr lang="en-US">
                <a:solidFill>
                  <a:srgbClr val="ffffff"/>
                </a:solidFill>
                <a:latin typeface="Trebuchet MS"/>
              </a:rPr>
              <a:t>+ </a:t>
            </a:r>
            <a:r>
              <a:rPr i="1" lang="en-US">
                <a:solidFill>
                  <a:srgbClr val="ffffff"/>
                </a:solidFill>
                <a:latin typeface="Trebuchet MS"/>
              </a:rPr>
              <a:t>r</a:t>
            </a:r>
            <a:r>
              <a:rPr b="1" lang="en-US">
                <a:solidFill>
                  <a:srgbClr val="ffffff"/>
                </a:solidFill>
                <a:latin typeface="Trebuchet MS"/>
              </a:rPr>
              <a:t>d</a:t>
            </a:r>
            <a:r>
              <a:rPr i="1" lang="en-US">
                <a:solidFill>
                  <a:srgbClr val="ffffff"/>
                </a:solidFill>
                <a:latin typeface="Trebuchet MS"/>
              </a:rPr>
              <a:t>i</a:t>
            </a:r>
            <a:r>
              <a:rPr lang="en-US">
                <a:solidFill>
                  <a:srgbClr val="ffffff"/>
                </a:solidFill>
                <a:latin typeface="Trebuchet MS"/>
              </a:rPr>
              <a:t>. How well the circle match the gradient information is calculated as the average dot product of the gradient at position </a:t>
            </a:r>
            <a:r>
              <a:rPr i="1" lang="en-US">
                <a:solidFill>
                  <a:srgbClr val="ffffff"/>
                </a:solidFill>
                <a:latin typeface="Trebuchet MS"/>
              </a:rPr>
              <a:t>i </a:t>
            </a:r>
            <a:r>
              <a:rPr lang="en-US">
                <a:solidFill>
                  <a:srgbClr val="ffffff"/>
                </a:solidFill>
                <a:latin typeface="Trebuchet MS"/>
              </a:rPr>
              <a:t>and the inward normal of the circle at point </a:t>
            </a:r>
            <a:r>
              <a:rPr i="1" lang="en-US">
                <a:solidFill>
                  <a:srgbClr val="ffffff"/>
                </a:solidFill>
                <a:latin typeface="Trebuchet MS"/>
              </a:rPr>
              <a:t>i </a:t>
            </a:r>
            <a:r>
              <a:rPr lang="en-US">
                <a:solidFill>
                  <a:srgbClr val="ffffff"/>
                </a:solidFill>
                <a:latin typeface="Trebuchet MS"/>
              </a:rPr>
              <a:t>which is equal to −</a:t>
            </a:r>
            <a:r>
              <a:rPr b="1" lang="en-US">
                <a:solidFill>
                  <a:srgbClr val="ffffff"/>
                </a:solidFill>
                <a:latin typeface="Trebuchet MS"/>
              </a:rPr>
              <a:t>d</a:t>
            </a:r>
            <a:r>
              <a:rPr i="1" lang="en-US">
                <a:solidFill>
                  <a:srgbClr val="ffffff"/>
                </a:solidFill>
                <a:latin typeface="Trebuchet MS"/>
              </a:rPr>
              <a:t>i</a:t>
            </a:r>
            <a:r>
              <a:rPr lang="en-US">
                <a:solidFill>
                  <a:srgbClr val="ffffff"/>
                </a:solidFill>
                <a:latin typeface="Trebuchet MS"/>
              </a:rPr>
              <a:t>. The radius of the circle is increased with 0.5 voxels as long as the average dot product also increases.</a:t>
            </a:r>
            <a:endParaRPr/>
          </a:p>
          <a:p>
            <a:pPr>
              <a:lnSpc>
                <a:spcPct val="100000"/>
              </a:lnSpc>
            </a:pPr>
            <a:endParaRPr/>
          </a:p>
        </p:txBody>
      </p:sp>
      <p:pic>
        <p:nvPicPr>
          <p:cNvPr id="353" name="Picture 4" descr=""/>
          <p:cNvPicPr/>
          <p:nvPr/>
        </p:nvPicPr>
        <p:blipFill>
          <a:blip r:embed="rId1"/>
          <a:srcRect l="1448755" t="1184375" r="590629" b="1144010"/>
          <a:stretch>
            <a:fillRect/>
          </a:stretch>
        </p:blipFill>
        <p:spPr>
          <a:xfrm>
            <a:off x="3135240" y="3002040"/>
            <a:ext cx="3213000" cy="1044720"/>
          </a:xfrm>
          <a:prstGeom prst="rect">
            <a:avLst/>
          </a:prstGeom>
          <a:ln>
            <a:noFill/>
          </a:ln>
        </p:spPr>
      </p:pic>
      <p:pic>
        <p:nvPicPr>
          <p:cNvPr id="354" name="Picture 5" descr=""/>
          <p:cNvPicPr/>
          <p:nvPr/>
        </p:nvPicPr>
        <p:blipFill>
          <a:blip r:embed="rId2"/>
          <a:srcRect l="1511127" t="2198046" r="460248" b="160677"/>
          <a:stretch>
            <a:fillRect/>
          </a:stretch>
        </p:blipFill>
        <p:spPr>
          <a:xfrm>
            <a:off x="3108960" y="5486400"/>
            <a:ext cx="3278520" cy="11491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Centerline Extraction:</a:t>
            </a:r>
            <a:endParaRPr/>
          </a:p>
        </p:txBody>
      </p:sp>
      <p:sp>
        <p:nvSpPr>
          <p:cNvPr id="356" name="TextShape 2"/>
          <p:cNvSpPr txBox="1"/>
          <p:nvPr/>
        </p:nvSpPr>
        <p:spPr>
          <a:xfrm>
            <a:off x="677160" y="1410840"/>
            <a:ext cx="8596440" cy="5146560"/>
          </a:xfrm>
          <a:prstGeom prst="rect">
            <a:avLst/>
          </a:prstGeom>
        </p:spPr>
        <p:txBody>
          <a:bodyPr/>
          <a:p>
            <a:pPr>
              <a:lnSpc>
                <a:spcPct val="100000"/>
              </a:lnSpc>
            </a:pP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Parallel centerline extraction (PCE) algorithm is used for centerline extraction from TDF results. </a:t>
            </a:r>
            <a:endParaRPr/>
          </a:p>
          <a:p>
            <a:pPr>
              <a:lnSpc>
                <a:spcPct val="100000"/>
              </a:lnSpc>
            </a:pPr>
            <a:r>
              <a:rPr lang="en-US">
                <a:solidFill>
                  <a:srgbClr val="ffffff"/>
                </a:solidFill>
                <a:latin typeface="Trebuchet MS"/>
              </a:rPr>
              <a:t>	</a:t>
            </a:r>
            <a:r>
              <a:rPr lang="en-US">
                <a:solidFill>
                  <a:srgbClr val="ffffff"/>
                </a:solidFill>
                <a:latin typeface="Trebuchet MS"/>
              </a:rPr>
              <a:t>The method has 4 main steps: Identifying center points, filtering center points, link center points and centerline selection.</a:t>
            </a:r>
            <a:endParaRPr/>
          </a:p>
          <a:p>
            <a:pPr>
              <a:lnSpc>
                <a:spcPct val="100000"/>
              </a:lnSpc>
            </a:pPr>
            <a:r>
              <a:rPr lang="en-US">
                <a:solidFill>
                  <a:srgbClr val="ffffff"/>
                </a:solidFill>
                <a:latin typeface="Trebuchet MS"/>
              </a:rPr>
              <a:t> </a:t>
            </a:r>
            <a:endParaRPr/>
          </a:p>
          <a:p>
            <a:pPr>
              <a:lnSpc>
                <a:spcPct val="100000"/>
              </a:lnSpc>
              <a:buSzPct val="80000"/>
              <a:buFont typeface="Wingdings 3" charset="2"/>
              <a:buChar char=""/>
            </a:pPr>
            <a:r>
              <a:rPr lang="en-US">
                <a:solidFill>
                  <a:srgbClr val="ffffff"/>
                </a:solidFill>
                <a:latin typeface="Trebuchet MS"/>
              </a:rPr>
              <a:t> </a:t>
            </a:r>
            <a:r>
              <a:rPr i="1" lang="en-US" u="sng">
                <a:solidFill>
                  <a:srgbClr val="ffffff"/>
                </a:solidFill>
                <a:latin typeface="Trebuchet MS"/>
              </a:rPr>
              <a:t>Identify candidate center points :</a:t>
            </a:r>
            <a:endParaRPr/>
          </a:p>
          <a:p>
            <a:pPr>
              <a:lnSpc>
                <a:spcPct val="100000"/>
              </a:lnSpc>
            </a:pPr>
            <a:r>
              <a:rPr lang="en-US">
                <a:solidFill>
                  <a:srgbClr val="ffffff"/>
                </a:solidFill>
                <a:latin typeface="Trebuchet MS"/>
              </a:rPr>
              <a:t>	</a:t>
            </a:r>
            <a:r>
              <a:rPr lang="en-US">
                <a:solidFill>
                  <a:srgbClr val="ffffff"/>
                </a:solidFill>
                <a:latin typeface="Trebuchet MS"/>
              </a:rPr>
              <a:t>identifying all possible center points. This is done by creating a 3D structure with the same size as the dataset. This structure is initialized to 0 for each voxel and all voxels with a TDF value above the threshold </a:t>
            </a:r>
            <a:r>
              <a:rPr i="1" lang="en-US">
                <a:solidFill>
                  <a:srgbClr val="ffffff"/>
                </a:solidFill>
                <a:latin typeface="Trebuchet MS"/>
              </a:rPr>
              <a:t>Tc </a:t>
            </a:r>
            <a:r>
              <a:rPr lang="en-US">
                <a:solidFill>
                  <a:srgbClr val="ffffff"/>
                </a:solidFill>
                <a:latin typeface="Trebuchet MS"/>
              </a:rPr>
              <a:t>= 0.5 is set to 1.</a:t>
            </a:r>
            <a:r>
              <a:rPr i="1" lang="en-US">
                <a:solidFill>
                  <a:srgbClr val="ffffff"/>
                </a:solidFill>
                <a:latin typeface="Trebuchet MS"/>
              </a:rPr>
              <a:t> </a:t>
            </a:r>
            <a:endParaRPr/>
          </a:p>
          <a:p>
            <a:pPr>
              <a:lnSpc>
                <a:spcPct val="100000"/>
              </a:lnSpc>
              <a:buSzPct val="80000"/>
              <a:buFont typeface="Wingdings 3" charset="2"/>
              <a:buChar char=""/>
            </a:pPr>
            <a:r>
              <a:rPr lang="en-US" u="sng">
                <a:solidFill>
                  <a:srgbClr val="ffffff"/>
                </a:solidFill>
                <a:latin typeface="Trebuchet MS"/>
              </a:rPr>
              <a:t> </a:t>
            </a:r>
            <a:r>
              <a:rPr i="1" lang="en-US" u="sng">
                <a:solidFill>
                  <a:srgbClr val="ffffff"/>
                </a:solidFill>
                <a:latin typeface="Trebuchet MS"/>
              </a:rPr>
              <a:t>Filter center points :</a:t>
            </a:r>
            <a:endParaRPr/>
          </a:p>
          <a:p>
            <a:pPr>
              <a:lnSpc>
                <a:spcPct val="100000"/>
              </a:lnSpc>
            </a:pPr>
            <a:r>
              <a:rPr lang="en-US">
                <a:solidFill>
                  <a:srgbClr val="ffffff"/>
                </a:solidFill>
                <a:latin typeface="Trebuchet MS"/>
              </a:rPr>
              <a:t>	</a:t>
            </a:r>
            <a:r>
              <a:rPr lang="en-US">
                <a:solidFill>
                  <a:srgbClr val="ffffff"/>
                </a:solidFill>
                <a:latin typeface="Trebuchet MS"/>
              </a:rPr>
              <a:t>The next step removes center points that are either not in the center of a tube or too close to other center points. </a:t>
            </a:r>
            <a:endParaRPr/>
          </a:p>
          <a:p>
            <a:pPr>
              <a:lnSpc>
                <a:spcPct val="100000"/>
              </a:lnSpc>
            </a:pPr>
            <a:r>
              <a:rPr lang="en-US">
                <a:solidFill>
                  <a:srgbClr val="ffffff"/>
                </a:solidFill>
                <a:latin typeface="Trebuchet MS"/>
              </a:rPr>
              <a:t>	</a:t>
            </a:r>
            <a:r>
              <a:rPr lang="en-US">
                <a:solidFill>
                  <a:srgbClr val="ffffff"/>
                </a:solidFill>
                <a:latin typeface="Trebuchet MS"/>
              </a:rPr>
              <a:t>First, a vector from the centerpoint x to a neighbor voxel n is calculated:</a:t>
            </a:r>
            <a:endParaRPr/>
          </a:p>
          <a:p>
            <a:pPr>
              <a:lnSpc>
                <a:spcPct val="100000"/>
              </a:lnSpc>
            </a:pP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r = n − x</a:t>
            </a:r>
            <a:endParaRPr/>
          </a:p>
          <a:p>
            <a:pPr>
              <a:lnSpc>
                <a:spcPct val="100000"/>
              </a:lnSpc>
            </a:pPr>
            <a:endParaRPr/>
          </a:p>
          <a:p>
            <a:pPr>
              <a:lnSpc>
                <a:spcPct val="100000"/>
              </a:lnSpc>
            </a:pPr>
            <a:r>
              <a:rPr lang="en-US">
                <a:solidFill>
                  <a:srgbClr val="ffffff"/>
                </a:solidFill>
                <a:latin typeface="Trebuchet MS"/>
              </a:rPr>
              <a:t> </a:t>
            </a:r>
            <a:endParaRPr/>
          </a:p>
          <a:p>
            <a:pPr>
              <a:lnSpc>
                <a:spcPct val="100000"/>
              </a:lnSpc>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TextShape 1"/>
          <p:cNvSpPr txBox="1"/>
          <p:nvPr/>
        </p:nvSpPr>
        <p:spPr>
          <a:xfrm>
            <a:off x="389880" y="0"/>
            <a:ext cx="8596440" cy="5453280"/>
          </a:xfrm>
          <a:prstGeom prst="rect">
            <a:avLst/>
          </a:prstGeom>
        </p:spPr>
        <p:txBody>
          <a:bodyPr/>
          <a:p>
            <a:pPr>
              <a:lnSpc>
                <a:spcPct val="100000"/>
              </a:lnSpc>
            </a:pPr>
            <a:r>
              <a:rPr lang="en-US">
                <a:solidFill>
                  <a:srgbClr val="ffffff"/>
                </a:solidFill>
                <a:latin typeface="Trebuchet MS"/>
              </a:rPr>
              <a:t>	</a:t>
            </a:r>
            <a:r>
              <a:rPr lang="en-US">
                <a:solidFill>
                  <a:srgbClr val="ffffff"/>
                </a:solidFill>
                <a:latin typeface="Trebuchet MS"/>
              </a:rPr>
              <a:t>Second, this vector is projected onto the cross-sectional plane of the tube</a:t>
            </a:r>
            <a:endParaRPr/>
          </a:p>
          <a:p>
            <a:pPr>
              <a:lnSpc>
                <a:spcPct val="100000"/>
              </a:lnSpc>
            </a:pPr>
            <a:endParaRPr/>
          </a:p>
          <a:p>
            <a:pPr>
              <a:lnSpc>
                <a:spcPct val="100000"/>
              </a:lnSpc>
            </a:pPr>
            <a:r>
              <a:rPr lang="en-US">
                <a:solidFill>
                  <a:srgbClr val="ffffff"/>
                </a:solidFill>
                <a:latin typeface="Trebuchet MS"/>
              </a:rPr>
              <a:t>	</a:t>
            </a:r>
            <a:endParaRPr/>
          </a:p>
          <a:p>
            <a:pPr>
              <a:lnSpc>
                <a:spcPct val="100000"/>
              </a:lnSpc>
            </a:pPr>
            <a:r>
              <a:rPr lang="en-US">
                <a:solidFill>
                  <a:srgbClr val="ffffff"/>
                </a:solidFill>
                <a:latin typeface="Trebuchet MS"/>
              </a:rPr>
              <a:t>	</a:t>
            </a:r>
            <a:r>
              <a:rPr lang="en-US">
                <a:solidFill>
                  <a:srgbClr val="ffffff"/>
                </a:solidFill>
                <a:latin typeface="Trebuchet MS"/>
              </a:rPr>
              <a:t>Finally, the angle θ from the plane to the vector r can be calculated using the projected vector r p :</a:t>
            </a:r>
            <a:endParaRPr/>
          </a:p>
          <a:p>
            <a:pPr>
              <a:lnSpc>
                <a:spcPct val="100000"/>
              </a:lnSpc>
            </a:pPr>
            <a:endParaRPr/>
          </a:p>
          <a:p>
            <a:pPr>
              <a:lnSpc>
                <a:spcPct val="100000"/>
              </a:lnSpc>
            </a:pPr>
            <a:r>
              <a:rPr lang="en-US">
                <a:solidFill>
                  <a:srgbClr val="ffffff"/>
                </a:solidFill>
                <a:latin typeface="Trebuchet MS"/>
              </a:rPr>
              <a:t>	</a:t>
            </a:r>
            <a:r>
              <a:rPr lang="en-US">
                <a:solidFill>
                  <a:srgbClr val="ffffff"/>
                </a:solidFill>
                <a:latin typeface="Trebuchet MS"/>
              </a:rPr>
              <a:t>The centerpoint is only valid if the magnitude for the centerpoint x is lower than all n ∈ N:</a:t>
            </a:r>
            <a:endParaRPr/>
          </a:p>
          <a:p>
            <a:pPr>
              <a:lnSpc>
                <a:spcPct val="100000"/>
              </a:lnSpc>
            </a:pPr>
            <a:endParaRPr/>
          </a:p>
        </p:txBody>
      </p:sp>
      <p:pic>
        <p:nvPicPr>
          <p:cNvPr id="358" name="Picture 3" descr=""/>
          <p:cNvPicPr/>
          <p:nvPr/>
        </p:nvPicPr>
        <p:blipFill>
          <a:blip r:embed="rId1"/>
          <a:srcRect l="581185" t="1940755" r="-1436506" b="503515"/>
          <a:stretch>
            <a:fillRect/>
          </a:stretch>
        </p:blipFill>
        <p:spPr>
          <a:xfrm>
            <a:off x="3174120" y="483480"/>
            <a:ext cx="1645560" cy="522000"/>
          </a:xfrm>
          <a:prstGeom prst="rect">
            <a:avLst/>
          </a:prstGeom>
          <a:ln>
            <a:noFill/>
          </a:ln>
        </p:spPr>
      </p:pic>
      <p:pic>
        <p:nvPicPr>
          <p:cNvPr id="359" name="Picture 4" descr=""/>
          <p:cNvPicPr/>
          <p:nvPr/>
        </p:nvPicPr>
        <p:blipFill>
          <a:blip r:embed="rId2"/>
          <a:srcRect l="1462957" t="881770" r="746559" b="1522265"/>
          <a:stretch>
            <a:fillRect/>
          </a:stretch>
        </p:blipFill>
        <p:spPr>
          <a:xfrm>
            <a:off x="3265560" y="1619640"/>
            <a:ext cx="2011320" cy="626760"/>
          </a:xfrm>
          <a:prstGeom prst="rect">
            <a:avLst/>
          </a:prstGeom>
          <a:ln>
            <a:noFill/>
          </a:ln>
        </p:spPr>
      </p:pic>
      <p:pic>
        <p:nvPicPr>
          <p:cNvPr id="360" name="Picture 5" descr=""/>
          <p:cNvPicPr/>
          <p:nvPr/>
        </p:nvPicPr>
        <p:blipFill>
          <a:blip r:embed="rId3"/>
          <a:srcRect l="1496925" t="1643229" r="454538" b="750651"/>
          <a:stretch>
            <a:fillRect/>
          </a:stretch>
        </p:blipFill>
        <p:spPr>
          <a:xfrm>
            <a:off x="2939040" y="3135240"/>
            <a:ext cx="3200040" cy="652680"/>
          </a:xfrm>
          <a:prstGeom prst="rect">
            <a:avLst/>
          </a:prstGeom>
          <a:ln>
            <a:noFill/>
          </a:ln>
        </p:spPr>
      </p:pic>
      <p:pic>
        <p:nvPicPr>
          <p:cNvPr id="361" name="Picture 6" descr=""/>
          <p:cNvPicPr/>
          <p:nvPr/>
        </p:nvPicPr>
        <p:blipFill>
          <a:blip r:embed="rId4"/>
          <a:srcRect l="601024" t="745703" r="1174670" b="962500"/>
          <a:stretch>
            <a:fillRect/>
          </a:stretch>
        </p:blipFill>
        <p:spPr>
          <a:xfrm>
            <a:off x="2547360" y="3984120"/>
            <a:ext cx="4010040" cy="242928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2" name="TextShape 1"/>
          <p:cNvSpPr txBox="1"/>
          <p:nvPr/>
        </p:nvSpPr>
        <p:spPr>
          <a:xfrm>
            <a:off x="677160" y="927360"/>
            <a:ext cx="8596440" cy="5113440"/>
          </a:xfrm>
          <a:prstGeom prst="rect">
            <a:avLst/>
          </a:prstGeom>
        </p:spPr>
        <p:txBody>
          <a:bodyPr/>
          <a:p>
            <a:pPr>
              <a:lnSpc>
                <a:spcPct val="100000"/>
              </a:lnSpc>
              <a:buSzPct val="80000"/>
              <a:buFont typeface="Wingdings 3" charset="2"/>
              <a:buChar char=""/>
            </a:pPr>
            <a:r>
              <a:rPr lang="en-US" sz="2400">
                <a:solidFill>
                  <a:srgbClr val="ffffff"/>
                </a:solidFill>
                <a:latin typeface="Trebuchet MS"/>
              </a:rPr>
              <a:t> </a:t>
            </a:r>
            <a:r>
              <a:rPr i="1" lang="en-US" sz="2400" u="sng">
                <a:solidFill>
                  <a:srgbClr val="ffffff"/>
                </a:solidFill>
                <a:latin typeface="Trebuchet MS"/>
              </a:rPr>
              <a:t>Link center points</a:t>
            </a:r>
            <a:r>
              <a:rPr lang="en-US" sz="2400" u="sng">
                <a:solidFill>
                  <a:srgbClr val="ffffff"/>
                </a:solidFill>
                <a:latin typeface="Trebuchet MS"/>
              </a:rPr>
              <a:t> : </a:t>
            </a:r>
            <a:r>
              <a:rPr lang="en-US" sz="2400">
                <a:solidFill>
                  <a:srgbClr val="ffffff"/>
                </a:solidFill>
                <a:latin typeface="Trebuchet MS"/>
              </a:rPr>
              <a:t>For each center point, the method establishes links between the center points to create centerlines. </a:t>
            </a:r>
            <a:endParaRPr/>
          </a:p>
          <a:p>
            <a:pPr>
              <a:lnSpc>
                <a:spcPct val="100000"/>
              </a:lnSpc>
            </a:pPr>
            <a:endParaRPr/>
          </a:p>
          <a:p>
            <a:pPr>
              <a:lnSpc>
                <a:spcPct val="100000"/>
              </a:lnSpc>
              <a:buSzPct val="80000"/>
              <a:buFont typeface="Wingdings 3" charset="2"/>
              <a:buChar char=""/>
            </a:pPr>
            <a:r>
              <a:rPr lang="en-US" sz="2400" u="sng">
                <a:solidFill>
                  <a:srgbClr val="ffffff"/>
                </a:solidFill>
                <a:latin typeface="Trebuchet MS"/>
              </a:rPr>
              <a:t> </a:t>
            </a:r>
            <a:r>
              <a:rPr i="1" lang="en-US" sz="2400" u="sng">
                <a:solidFill>
                  <a:srgbClr val="ffffff"/>
                </a:solidFill>
                <a:latin typeface="Trebuchet MS"/>
              </a:rPr>
              <a:t>Centerline selection : </a:t>
            </a:r>
            <a:r>
              <a:rPr lang="en-US" sz="2400">
                <a:solidFill>
                  <a:srgbClr val="ffffff"/>
                </a:solidFill>
                <a:latin typeface="Trebuchet MS"/>
              </a:rPr>
              <a:t>Due to noise and other image artifacts invalid center points and centerlines may be created. However, these are usually short and not connected to the actual tubular structures. Thus invalid centerlines can often be discarded based on their length</a:t>
            </a:r>
            <a:endParaRPr/>
          </a:p>
          <a:p>
            <a:pPr>
              <a:lnSpc>
                <a:spcPct val="100000"/>
              </a:lnSpc>
            </a:pP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TextShape 1"/>
          <p:cNvSpPr txBox="1"/>
          <p:nvPr/>
        </p:nvSpPr>
        <p:spPr>
          <a:xfrm>
            <a:off x="677160" y="609480"/>
            <a:ext cx="8596440" cy="1320480"/>
          </a:xfrm>
          <a:prstGeom prst="rect">
            <a:avLst/>
          </a:prstGeom>
        </p:spPr>
        <p:txBody>
          <a:bodyPr/>
          <a:p>
            <a:pPr>
              <a:lnSpc>
                <a:spcPct val="100000"/>
              </a:lnSpc>
            </a:pPr>
            <a:r>
              <a:rPr lang="en-US" sz="3600">
                <a:solidFill>
                  <a:srgbClr val="dddddd"/>
                </a:solidFill>
                <a:latin typeface="Trebuchet MS"/>
              </a:rPr>
              <a:t> </a:t>
            </a:r>
            <a:r>
              <a:rPr b="1" lang="en-US" sz="3600">
                <a:solidFill>
                  <a:srgbClr val="dddddd"/>
                </a:solidFill>
                <a:latin typeface="Trebuchet MS"/>
              </a:rPr>
              <a:t>Segmentation:</a:t>
            </a:r>
            <a:endParaRPr/>
          </a:p>
        </p:txBody>
      </p:sp>
      <p:sp>
        <p:nvSpPr>
          <p:cNvPr id="364" name="TextShape 2"/>
          <p:cNvSpPr txBox="1"/>
          <p:nvPr/>
        </p:nvSpPr>
        <p:spPr>
          <a:xfrm>
            <a:off x="677160" y="1371600"/>
            <a:ext cx="8596440" cy="4963680"/>
          </a:xfrm>
          <a:prstGeom prst="rect">
            <a:avLst/>
          </a:prstGeom>
        </p:spPr>
        <p:txBody>
          <a:bodyPr/>
          <a:p>
            <a:pPr>
              <a:lnSpc>
                <a:spcPct val="100000"/>
              </a:lnSpc>
            </a:pPr>
            <a:r>
              <a:rPr lang="en-US">
                <a:solidFill>
                  <a:srgbClr val="ffffff"/>
                </a:solidFill>
                <a:latin typeface="Trebuchet MS"/>
              </a:rPr>
              <a:t>	</a:t>
            </a:r>
            <a:r>
              <a:rPr lang="en-US" sz="2400">
                <a:solidFill>
                  <a:srgbClr val="ffffff"/>
                </a:solidFill>
                <a:latin typeface="Trebuchet MS"/>
              </a:rPr>
              <a:t>Segmentation from the centerline can be generated using the already computed GVF vector field. This method is called Inverse Gradient Flow Tracking Segmentation because it for each voxel tracks the centerline using the directions of the GVF vector field, but in the inverse direction.</a:t>
            </a:r>
            <a:endParaRPr/>
          </a:p>
          <a:p>
            <a:pPr>
              <a:lnSpc>
                <a:spcPct val="100000"/>
              </a:lnSpc>
            </a:pPr>
            <a:r>
              <a:rPr lang="en-US">
                <a:solidFill>
                  <a:srgbClr val="ffffff"/>
                </a:solidFill>
                <a:latin typeface="Trebuchet MS"/>
              </a:rPr>
              <a:t>	</a:t>
            </a:r>
            <a:r>
              <a:rPr b="1" lang="en-US" sz="2400" u="sng">
                <a:solidFill>
                  <a:srgbClr val="ffffff"/>
                </a:solidFill>
                <a:latin typeface="Trebuchet MS"/>
              </a:rPr>
              <a:t>Parallel Inverse Gradient Flow Algorithm</a:t>
            </a:r>
            <a:endParaRPr/>
          </a:p>
          <a:p>
            <a:pPr>
              <a:lnSpc>
                <a:spcPct val="100000"/>
              </a:lnSpc>
              <a:buSzPct val="80000"/>
              <a:buFont typeface="Wingdings 3" charset="2"/>
              <a:buChar char=""/>
            </a:pPr>
            <a:r>
              <a:rPr lang="en-US" sz="2400">
                <a:solidFill>
                  <a:srgbClr val="ffffff"/>
                </a:solidFill>
                <a:latin typeface="Trebuchet MS"/>
              </a:rPr>
              <a:t>The centerlines, C, are dilated in parallel on the GPU and added to the segmentation </a:t>
            </a:r>
            <a:r>
              <a:rPr i="1" lang="en-US" sz="2400">
                <a:solidFill>
                  <a:srgbClr val="ffffff"/>
                </a:solidFill>
                <a:latin typeface="Trebuchet MS"/>
              </a:rPr>
              <a:t>S</a:t>
            </a:r>
            <a:r>
              <a:rPr lang="en-US" sz="2400">
                <a:solidFill>
                  <a:srgbClr val="ffffff"/>
                </a:solidFill>
                <a:latin typeface="Trebuchet MS"/>
              </a:rPr>
              <a:t>. </a:t>
            </a:r>
            <a:endParaRPr/>
          </a:p>
          <a:p>
            <a:pPr>
              <a:lnSpc>
                <a:spcPct val="100000"/>
              </a:lnSpc>
              <a:buSzPct val="80000"/>
              <a:buFont typeface="Wingdings 3" charset="2"/>
              <a:buChar char=""/>
            </a:pPr>
            <a:r>
              <a:rPr lang="en-US" sz="2400">
                <a:solidFill>
                  <a:srgbClr val="ffffff"/>
                </a:solidFill>
                <a:latin typeface="Trebuchet MS"/>
              </a:rPr>
              <a:t>Next the neighboring voxels of </a:t>
            </a:r>
            <a:r>
              <a:rPr i="1" lang="en-US" sz="2400">
                <a:solidFill>
                  <a:srgbClr val="ffffff"/>
                </a:solidFill>
                <a:latin typeface="Trebuchet MS"/>
              </a:rPr>
              <a:t>S </a:t>
            </a:r>
            <a:r>
              <a:rPr lang="en-US" sz="2400">
                <a:solidFill>
                  <a:srgbClr val="ffffff"/>
                </a:solidFill>
                <a:latin typeface="Trebuchet MS"/>
              </a:rPr>
              <a:t>is added to a queue </a:t>
            </a:r>
            <a:r>
              <a:rPr i="1" lang="en-US" sz="2400">
                <a:solidFill>
                  <a:srgbClr val="ffffff"/>
                </a:solidFill>
                <a:latin typeface="Trebuchet MS"/>
              </a:rPr>
              <a:t>Q</a:t>
            </a:r>
            <a:r>
              <a:rPr lang="en-US" sz="2400">
                <a:solidFill>
                  <a:srgbClr val="ffffff"/>
                </a:solidFill>
                <a:latin typeface="Trebuchet MS"/>
              </a:rPr>
              <a:t>.</a:t>
            </a:r>
            <a:endParaRPr/>
          </a:p>
          <a:p>
            <a:pPr>
              <a:lnSpc>
                <a:spcPct val="100000"/>
              </a:lnSpc>
              <a:buSzPct val="80000"/>
              <a:buFont typeface="Wingdings 3" charset="2"/>
              <a:buChar char=""/>
            </a:pPr>
            <a:r>
              <a:rPr lang="en-US" sz="2400">
                <a:solidFill>
                  <a:srgbClr val="ffffff"/>
                </a:solidFill>
                <a:latin typeface="Trebuchet MS"/>
              </a:rPr>
              <a:t>For each iteration, the GROW function runs a kernel on each voxel </a:t>
            </a:r>
            <a:r>
              <a:rPr b="1" lang="en-US" sz="2400">
                <a:solidFill>
                  <a:srgbClr val="ffffff"/>
                </a:solidFill>
                <a:latin typeface="Trebuchet MS"/>
              </a:rPr>
              <a:t>x </a:t>
            </a:r>
            <a:r>
              <a:rPr lang="en-US" sz="2400">
                <a:solidFill>
                  <a:srgbClr val="ffffff"/>
                </a:solidFill>
                <a:latin typeface="Trebuchet MS"/>
              </a:rPr>
              <a:t>in the entire volume. If the voxel </a:t>
            </a:r>
            <a:r>
              <a:rPr b="1" lang="en-US" sz="2400">
                <a:solidFill>
                  <a:srgbClr val="ffffff"/>
                </a:solidFill>
                <a:latin typeface="Trebuchet MS"/>
              </a:rPr>
              <a:t>x </a:t>
            </a:r>
            <a:r>
              <a:rPr lang="en-US" sz="2400">
                <a:solidFill>
                  <a:srgbClr val="ffffff"/>
                </a:solidFill>
                <a:latin typeface="Trebuchet MS"/>
              </a:rPr>
              <a:t>is part of </a:t>
            </a:r>
            <a:r>
              <a:rPr i="1" lang="en-US" sz="2400">
                <a:solidFill>
                  <a:srgbClr val="ffffff"/>
                </a:solidFill>
                <a:latin typeface="Trebuchet MS"/>
              </a:rPr>
              <a:t>Q</a:t>
            </a:r>
            <a:r>
              <a:rPr lang="en-US" sz="2400">
                <a:solidFill>
                  <a:srgbClr val="ffffff"/>
                </a:solidFill>
                <a:latin typeface="Trebuchet MS"/>
              </a:rPr>
              <a:t>, the gradients of all unsegmented neighbors are checked to see</a:t>
            </a:r>
            <a:endParaRPr/>
          </a:p>
          <a:p>
            <a:pPr>
              <a:lnSpc>
                <a:spcPct val="100000"/>
              </a:lnSpc>
              <a:buSzPct val="80000"/>
              <a:buFont typeface="Wingdings 3" charset="2"/>
              <a:buChar char=""/>
            </a:pPr>
            <a:r>
              <a:rPr lang="en-US" sz="2400">
                <a:solidFill>
                  <a:srgbClr val="ffffff"/>
                </a:solidFill>
                <a:latin typeface="Trebuchet MS"/>
              </a:rPr>
              <a:t>If they point to </a:t>
            </a:r>
            <a:r>
              <a:rPr b="1" lang="en-US" sz="2400">
                <a:solidFill>
                  <a:srgbClr val="ffffff"/>
                </a:solidFill>
                <a:latin typeface="Trebuchet MS"/>
              </a:rPr>
              <a:t>x </a:t>
            </a:r>
            <a:r>
              <a:rPr lang="en-US" sz="2400">
                <a:solidFill>
                  <a:srgbClr val="ffffff"/>
                </a:solidFill>
                <a:latin typeface="Trebuchet MS"/>
              </a:rPr>
              <a:t>and has a larger magnitude than </a:t>
            </a:r>
            <a:r>
              <a:rPr b="1" lang="en-US" sz="2400">
                <a:solidFill>
                  <a:srgbClr val="ffffff"/>
                </a:solidFill>
                <a:latin typeface="Trebuchet MS"/>
              </a:rPr>
              <a:t>x</a:t>
            </a:r>
            <a:r>
              <a:rPr lang="en-US" sz="2400">
                <a:solidFill>
                  <a:srgbClr val="ffffff"/>
                </a:solidFill>
                <a:latin typeface="Trebuchet MS"/>
              </a:rPr>
              <a:t>. If such a neighbor voxel </a:t>
            </a:r>
            <a:r>
              <a:rPr b="1" lang="en-US" sz="2400">
                <a:solidFill>
                  <a:srgbClr val="ffffff"/>
                </a:solidFill>
                <a:latin typeface="Trebuchet MS"/>
              </a:rPr>
              <a:t>y </a:t>
            </a:r>
            <a:r>
              <a:rPr lang="en-US" sz="2400">
                <a:solidFill>
                  <a:srgbClr val="ffffff"/>
                </a:solidFill>
                <a:latin typeface="Trebuchet MS"/>
              </a:rPr>
              <a:t>is found, </a:t>
            </a:r>
            <a:r>
              <a:rPr b="1" lang="en-US" sz="2400">
                <a:solidFill>
                  <a:srgbClr val="ffffff"/>
                </a:solidFill>
                <a:latin typeface="Trebuchet MS"/>
              </a:rPr>
              <a:t>x </a:t>
            </a:r>
            <a:r>
              <a:rPr lang="en-US" sz="2400">
                <a:solidFill>
                  <a:srgbClr val="ffffff"/>
                </a:solidFill>
                <a:latin typeface="Trebuchet MS"/>
              </a:rPr>
              <a:t>is added to </a:t>
            </a:r>
            <a:r>
              <a:rPr i="1" lang="en-US" sz="2400">
                <a:solidFill>
                  <a:srgbClr val="ffffff"/>
                </a:solidFill>
                <a:latin typeface="Trebuchet MS"/>
              </a:rPr>
              <a:t>S</a:t>
            </a:r>
            <a:r>
              <a:rPr lang="en-US" sz="2400">
                <a:solidFill>
                  <a:srgbClr val="ffffff"/>
                </a:solidFill>
                <a:latin typeface="Trebuchet MS"/>
              </a:rPr>
              <a:t>, its neighbor </a:t>
            </a:r>
            <a:r>
              <a:rPr b="1" lang="en-US" sz="2400">
                <a:solidFill>
                  <a:srgbClr val="ffffff"/>
                </a:solidFill>
                <a:latin typeface="Trebuchet MS"/>
              </a:rPr>
              <a:t>y</a:t>
            </a:r>
            <a:r>
              <a:rPr lang="en-US" sz="2400">
                <a:solidFill>
                  <a:srgbClr val="ffffff"/>
                </a:solidFill>
                <a:latin typeface="Trebuchet MS"/>
              </a:rPr>
              <a:t> is added to </a:t>
            </a:r>
            <a:r>
              <a:rPr i="1" lang="en-US" sz="2400">
                <a:solidFill>
                  <a:srgbClr val="ffffff"/>
                </a:solidFill>
                <a:latin typeface="Trebuchet MS"/>
              </a:rPr>
              <a:t>Q </a:t>
            </a:r>
            <a:r>
              <a:rPr lang="en-US" sz="2400">
                <a:solidFill>
                  <a:srgbClr val="ffffff"/>
                </a:solidFill>
                <a:latin typeface="Trebuchet MS"/>
              </a:rPr>
              <a:t>and the stop Growing variable is set to false. Since this variable is initialized to true for every iteration, the growing procedure will stop when no more voxels are added.</a:t>
            </a:r>
            <a:endParaRPr/>
          </a:p>
          <a:p>
            <a:pPr>
              <a:lnSpc>
                <a:spcPct val="10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5" name="Content Placeholder 3" descr=""/>
          <p:cNvPicPr/>
          <p:nvPr/>
        </p:nvPicPr>
        <p:blipFill>
          <a:blip r:embed="rId1"/>
          <a:srcRect l="1483601" t="423828" r="241215" b="574609"/>
          <a:stretch>
            <a:fillRect/>
          </a:stretch>
        </p:blipFill>
        <p:spPr>
          <a:xfrm>
            <a:off x="2664720" y="587880"/>
            <a:ext cx="5825520" cy="58780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6" name="TextShape 1"/>
          <p:cNvSpPr txBox="1"/>
          <p:nvPr/>
        </p:nvSpPr>
        <p:spPr>
          <a:xfrm>
            <a:off x="677160" y="156600"/>
            <a:ext cx="8596440" cy="1214640"/>
          </a:xfrm>
          <a:prstGeom prst="rect">
            <a:avLst/>
          </a:prstGeom>
        </p:spPr>
        <p:txBody>
          <a:bodyPr/>
          <a:p>
            <a:pPr>
              <a:lnSpc>
                <a:spcPct val="100000"/>
              </a:lnSpc>
            </a:pPr>
            <a:r>
              <a:rPr lang="en-US" sz="3600">
                <a:solidFill>
                  <a:srgbClr val="dddddd"/>
                </a:solidFill>
                <a:latin typeface="Trebuchet MS"/>
              </a:rPr>
              <a:t> </a:t>
            </a:r>
            <a:r>
              <a:rPr lang="en-US" sz="3600">
                <a:solidFill>
                  <a:srgbClr val="dddddd"/>
                </a:solidFill>
                <a:latin typeface="Trebuchet MS"/>
              </a:rPr>
              <a:t>
</a:t>
            </a:r>
            <a:r>
              <a:rPr b="1" lang="en-US" sz="3600">
                <a:solidFill>
                  <a:srgbClr val="dddddd"/>
                </a:solidFill>
                <a:latin typeface="Trebuchet MS"/>
              </a:rPr>
              <a:t>GPU Optimization:</a:t>
            </a:r>
            <a:r>
              <a:rPr lang="en-US" sz="3600">
                <a:solidFill>
                  <a:srgbClr val="dddddd"/>
                </a:solidFill>
                <a:latin typeface="Trebuchet MS"/>
              </a:rPr>
              <a:t>
</a:t>
            </a:r>
            <a:r>
              <a:rPr b="1" lang="en-US" sz="3600">
                <a:solidFill>
                  <a:srgbClr val="dddddd"/>
                </a:solidFill>
                <a:latin typeface="Trebuchet MS"/>
              </a:rPr>
              <a:t> </a:t>
            </a:r>
            <a:r>
              <a:rPr lang="en-US" sz="3600">
                <a:solidFill>
                  <a:srgbClr val="dddddd"/>
                </a:solidFill>
                <a:latin typeface="Trebuchet MS"/>
              </a:rPr>
              <a:t>
</a:t>
            </a:r>
            <a:endParaRPr/>
          </a:p>
        </p:txBody>
      </p:sp>
      <p:sp>
        <p:nvSpPr>
          <p:cNvPr id="367" name="TextShape 2"/>
          <p:cNvSpPr txBox="1"/>
          <p:nvPr/>
        </p:nvSpPr>
        <p:spPr>
          <a:xfrm>
            <a:off x="677160" y="1384560"/>
            <a:ext cx="8596440" cy="5002560"/>
          </a:xfrm>
          <a:prstGeom prst="rect">
            <a:avLst/>
          </a:prstGeom>
        </p:spPr>
        <p:txBody>
          <a:bodyPr/>
          <a:p>
            <a:pPr>
              <a:lnSpc>
                <a:spcPct val="100000"/>
              </a:lnSpc>
              <a:buSzPct val="80000"/>
              <a:buFont typeface="Wingdings 3" charset="2"/>
              <a:buChar char=""/>
            </a:pPr>
            <a:r>
              <a:rPr b="1" i="1" lang="en-US" u="sng">
                <a:solidFill>
                  <a:srgbClr val="ffffff"/>
                </a:solidFill>
                <a:latin typeface="Trebuchet MS"/>
              </a:rPr>
              <a:t>Texture system</a:t>
            </a:r>
            <a:endParaRPr/>
          </a:p>
          <a:p>
            <a:pPr>
              <a:lnSpc>
                <a:spcPct val="100000"/>
              </a:lnSpc>
            </a:pPr>
            <a:r>
              <a:rPr lang="en-US">
                <a:solidFill>
                  <a:srgbClr val="ffffff"/>
                </a:solidFill>
                <a:latin typeface="Trebuchet MS"/>
              </a:rPr>
              <a:t>	</a:t>
            </a:r>
            <a:r>
              <a:rPr lang="en-US">
                <a:solidFill>
                  <a:srgbClr val="ffffff"/>
                </a:solidFill>
                <a:latin typeface="Trebuchet MS"/>
              </a:rPr>
              <a:t>The GPU has a specialized memory system for images, called the texture system. </a:t>
            </a:r>
            <a:endParaRPr/>
          </a:p>
          <a:p>
            <a:pPr>
              <a:lnSpc>
                <a:spcPct val="100000"/>
              </a:lnSpc>
            </a:pPr>
            <a:r>
              <a:rPr lang="en-US">
                <a:solidFill>
                  <a:srgbClr val="ffffff"/>
                </a:solidFill>
                <a:latin typeface="Trebuchet MS"/>
              </a:rPr>
              <a:t>	</a:t>
            </a:r>
            <a:r>
              <a:rPr lang="en-US">
                <a:solidFill>
                  <a:srgbClr val="ffffff"/>
                </a:solidFill>
                <a:latin typeface="Trebuchet MS"/>
              </a:rPr>
              <a:t>By storing the volumes as 3D textures and using the texture system , it increases the speed of fetching data and trilinear interpolation which is used in the TDF calculation when sampling arbitrary points on a circle.</a:t>
            </a:r>
            <a:endParaRPr/>
          </a:p>
          <a:p>
            <a:pPr>
              <a:lnSpc>
                <a:spcPct val="100000"/>
              </a:lnSpc>
            </a:pPr>
            <a:r>
              <a:rPr lang="en-US">
                <a:solidFill>
                  <a:srgbClr val="ffffff"/>
                </a:solidFill>
                <a:latin typeface="Trebuchet MS"/>
              </a:rPr>
              <a:t>	</a:t>
            </a:r>
            <a:r>
              <a:rPr lang="en-US">
                <a:solidFill>
                  <a:srgbClr val="ffffff"/>
                </a:solidFill>
                <a:latin typeface="Trebuchet MS"/>
              </a:rPr>
              <a:t>  </a:t>
            </a:r>
            <a:endParaRPr/>
          </a:p>
          <a:p>
            <a:pPr>
              <a:lnSpc>
                <a:spcPct val="100000"/>
              </a:lnSpc>
              <a:buSzPct val="80000"/>
              <a:buFont typeface="Wingdings 3" charset="2"/>
              <a:buChar char=""/>
            </a:pPr>
            <a:r>
              <a:rPr b="1" i="1" lang="en-US" u="sng">
                <a:solidFill>
                  <a:srgbClr val="ffffff"/>
                </a:solidFill>
                <a:latin typeface="Trebuchet MS"/>
              </a:rPr>
              <a:t>Stream compaction</a:t>
            </a:r>
            <a:endParaRPr/>
          </a:p>
          <a:p>
            <a:pPr>
              <a:lnSpc>
                <a:spcPct val="100000"/>
              </a:lnSpc>
            </a:pPr>
            <a:r>
              <a:rPr lang="en-US">
                <a:solidFill>
                  <a:srgbClr val="ffffff"/>
                </a:solidFill>
                <a:latin typeface="Trebuchet MS"/>
              </a:rPr>
              <a:t>	</a:t>
            </a:r>
            <a:r>
              <a:rPr lang="en-US">
                <a:solidFill>
                  <a:srgbClr val="ffffff"/>
                </a:solidFill>
                <a:latin typeface="Trebuchet MS"/>
              </a:rPr>
              <a:t>Stream compaction removes voxels that should not be processed from the volume so that the kernel is only run for the valid voxels, thus no if statement is needed.</a:t>
            </a:r>
            <a:endParaRPr/>
          </a:p>
          <a:p>
            <a:pPr>
              <a:lnSpc>
                <a:spcPct val="100000"/>
              </a:lnSpc>
            </a:pPr>
            <a:r>
              <a:rPr lang="en-US">
                <a:solidFill>
                  <a:srgbClr val="ffffff"/>
                </a:solidFill>
                <a:latin typeface="Trebuchet MS"/>
              </a:rPr>
              <a:t>	</a:t>
            </a:r>
            <a:r>
              <a:rPr lang="en-US">
                <a:solidFill>
                  <a:srgbClr val="ffffff"/>
                </a:solidFill>
                <a:latin typeface="Trebuchet MS"/>
              </a:rPr>
              <a:t> </a:t>
            </a:r>
            <a:r>
              <a:rPr lang="en-US">
                <a:solidFill>
                  <a:srgbClr val="ffffff"/>
                </a:solidFill>
                <a:latin typeface="Trebuchet MS"/>
              </a:rPr>
              <a:t>Two methods for performing stream compaction is parallel prefix sum and Histogram Pyramids </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546840" y="191520"/>
            <a:ext cx="8596440" cy="1320480"/>
          </a:xfrm>
          <a:prstGeom prst="rect">
            <a:avLst/>
          </a:prstGeom>
        </p:spPr>
        <p:txBody>
          <a:bodyPr/>
          <a:p>
            <a:pPr>
              <a:lnSpc>
                <a:spcPct val="100000"/>
              </a:lnSpc>
            </a:pPr>
            <a:r>
              <a:rPr lang="en-US" sz="3600">
                <a:solidFill>
                  <a:srgbClr val="dddddd"/>
                </a:solidFill>
                <a:latin typeface="Trebuchet MS"/>
              </a:rPr>
              <a:t>CPU Vs GPU</a:t>
            </a:r>
            <a:endParaRPr/>
          </a:p>
        </p:txBody>
      </p:sp>
      <p:sp>
        <p:nvSpPr>
          <p:cNvPr id="313" name="TextShape 2"/>
          <p:cNvSpPr txBox="1"/>
          <p:nvPr/>
        </p:nvSpPr>
        <p:spPr>
          <a:xfrm>
            <a:off x="1095480" y="1063440"/>
            <a:ext cx="4183560" cy="3880440"/>
          </a:xfrm>
          <a:prstGeom prst="rect">
            <a:avLst/>
          </a:prstGeom>
        </p:spPr>
        <p:txBody>
          <a:bodyPr/>
          <a:p>
            <a:pPr>
              <a:lnSpc>
                <a:spcPct val="100000"/>
              </a:lnSpc>
              <a:buSzPct val="80000"/>
              <a:buFont typeface="Wingdings 3" charset="2"/>
              <a:buChar char=""/>
            </a:pPr>
            <a:r>
              <a:rPr lang="en-US">
                <a:solidFill>
                  <a:srgbClr val="ffffff"/>
                </a:solidFill>
                <a:latin typeface="Trebuchet MS"/>
              </a:rPr>
              <a:t>A CPU is the general purpose "brain" of the computer</a:t>
            </a:r>
            <a:endParaRPr/>
          </a:p>
          <a:p>
            <a:pPr>
              <a:lnSpc>
                <a:spcPct val="100000"/>
              </a:lnSpc>
              <a:buSzPct val="80000"/>
              <a:buFont typeface="Wingdings 3" charset="2"/>
              <a:buChar char=""/>
            </a:pPr>
            <a:r>
              <a:rPr lang="en-US">
                <a:solidFill>
                  <a:srgbClr val="ffffff"/>
                </a:solidFill>
                <a:latin typeface="Trebuchet MS"/>
              </a:rPr>
              <a:t>composed of just few cores with lots of cache memory that can handle a few software threads at a time</a:t>
            </a:r>
            <a:endParaRPr/>
          </a:p>
          <a:p>
            <a:pPr>
              <a:lnSpc>
                <a:spcPct val="100000"/>
              </a:lnSpc>
            </a:pPr>
            <a:endParaRPr/>
          </a:p>
        </p:txBody>
      </p:sp>
      <p:sp>
        <p:nvSpPr>
          <p:cNvPr id="314" name="TextShape 3"/>
          <p:cNvSpPr txBox="1"/>
          <p:nvPr/>
        </p:nvSpPr>
        <p:spPr>
          <a:xfrm>
            <a:off x="6396120" y="749880"/>
            <a:ext cx="4183560" cy="3880440"/>
          </a:xfrm>
          <a:prstGeom prst="rect">
            <a:avLst/>
          </a:prstGeom>
        </p:spPr>
        <p:txBody>
          <a:bodyPr anchor="ctr"/>
          <a:p>
            <a:pPr algn="r">
              <a:lnSpc>
                <a:spcPct val="100000"/>
              </a:lnSpc>
              <a:buSzPct val="80000"/>
              <a:buFont typeface="Wingdings 3" charset="2"/>
              <a:buChar char=""/>
            </a:pPr>
            <a:r>
              <a:rPr lang="en-US" sz="900">
                <a:solidFill>
                  <a:srgbClr val="ffffff"/>
                </a:solidFill>
                <a:latin typeface="Trebuchet MS"/>
              </a:rPr>
              <a:t>The GPU is specialized for compute-intensive, highly parallel computation</a:t>
            </a:r>
            <a:endParaRPr/>
          </a:p>
          <a:p>
            <a:pPr algn="r">
              <a:lnSpc>
                <a:spcPct val="100000"/>
              </a:lnSpc>
              <a:buSzPct val="80000"/>
              <a:buFont typeface="Wingdings 3" charset="2"/>
              <a:buChar char=""/>
            </a:pPr>
            <a:r>
              <a:rPr lang="en-US" sz="900">
                <a:solidFill>
                  <a:srgbClr val="ffffff"/>
                </a:solidFill>
                <a:latin typeface="Trebuchet MS"/>
              </a:rPr>
              <a:t>composed of hundreds of cores that can handle thousands of threads simultaneously</a:t>
            </a:r>
            <a:endParaRPr/>
          </a:p>
          <a:p>
            <a:pPr algn="r">
              <a:lnSpc>
                <a:spcPct val="100000"/>
              </a:lnSpc>
              <a:buSzPct val="80000"/>
              <a:buFont typeface="Wingdings 3" charset="2"/>
              <a:buChar char=""/>
            </a:pPr>
            <a:r>
              <a:rPr lang="en-US" sz="900">
                <a:solidFill>
                  <a:srgbClr val="ffffff"/>
                </a:solidFill>
                <a:latin typeface="Trebuchet MS"/>
              </a:rPr>
              <a:t>The GPU is a type of single instruction, multiple data (SIMD) processor</a:t>
            </a:r>
            <a:endParaRPr/>
          </a:p>
          <a:p>
            <a:pPr algn="r">
              <a:lnSpc>
                <a:spcPct val="100000"/>
              </a:lnSpc>
              <a:buSzPct val="80000"/>
              <a:buFont typeface="Wingdings 3" charset="2"/>
              <a:buChar char=""/>
            </a:pPr>
            <a:r>
              <a:rPr lang="en-US" sz="900">
                <a:solidFill>
                  <a:srgbClr val="ffffff"/>
                </a:solidFill>
                <a:latin typeface="Trebuchet MS"/>
              </a:rPr>
              <a:t>GPU is having many functional units like arithmetic-logic units (ALUs) that share a control unit</a:t>
            </a:r>
            <a:endParaRPr/>
          </a:p>
          <a:p>
            <a:pPr algn="r">
              <a:lnSpc>
                <a:spcPct val="100000"/>
              </a:lnSpc>
            </a:pPr>
            <a:endParaRPr/>
          </a:p>
          <a:p>
            <a:pPr algn="r">
              <a:lnSpc>
                <a:spcPct val="100000"/>
              </a:lnSpc>
            </a:pPr>
            <a:endParaRPr/>
          </a:p>
        </p:txBody>
      </p:sp>
      <p:pic>
        <p:nvPicPr>
          <p:cNvPr id="315" name="Picture 4" descr=""/>
          <p:cNvPicPr/>
          <p:nvPr/>
        </p:nvPicPr>
        <p:blipFill>
          <a:blip r:embed="rId1"/>
          <a:stretch>
            <a:fillRect/>
          </a:stretch>
        </p:blipFill>
        <p:spPr>
          <a:xfrm>
            <a:off x="339480" y="3581640"/>
            <a:ext cx="6060960" cy="2322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TextShape 1"/>
          <p:cNvSpPr txBox="1"/>
          <p:nvPr/>
        </p:nvSpPr>
        <p:spPr>
          <a:xfrm>
            <a:off x="677160" y="300600"/>
            <a:ext cx="8596440" cy="5740560"/>
          </a:xfrm>
          <a:prstGeom prst="rect">
            <a:avLst/>
          </a:prstGeom>
        </p:spPr>
        <p:txBody>
          <a:bodyPr/>
          <a:p>
            <a:pPr>
              <a:lnSpc>
                <a:spcPct val="100000"/>
              </a:lnSpc>
              <a:buSzPct val="80000"/>
              <a:buFont typeface="Wingdings 3" charset="2"/>
              <a:buChar char=""/>
            </a:pPr>
            <a:r>
              <a:rPr b="1" i="1" lang="en-US" sz="2800" u="sng">
                <a:solidFill>
                  <a:srgbClr val="ffffff"/>
                </a:solidFill>
                <a:latin typeface="Trebuchet MS"/>
              </a:rPr>
              <a:t>Work-group size</a:t>
            </a:r>
            <a:endParaRPr/>
          </a:p>
          <a:p>
            <a:pPr>
              <a:lnSpc>
                <a:spcPct val="100000"/>
              </a:lnSpc>
            </a:pPr>
            <a:r>
              <a:rPr lang="en-US">
                <a:solidFill>
                  <a:srgbClr val="ffffff"/>
                </a:solidFill>
                <a:latin typeface="Trebuchet MS"/>
              </a:rPr>
              <a:t>	</a:t>
            </a:r>
            <a:r>
              <a:rPr lang="en-US" sz="2400">
                <a:solidFill>
                  <a:srgbClr val="ffffff"/>
                </a:solidFill>
                <a:latin typeface="Trebuchet MS"/>
              </a:rPr>
              <a:t>Work-items, also called threads, are instances of a kernel and are executed on the GPU in groups.  The work-items are also grouped together at a higher level in software. These groups are called work-groups in the OpenCL terminology </a:t>
            </a:r>
            <a:endParaRPr/>
          </a:p>
          <a:p>
            <a:pPr>
              <a:lnSpc>
                <a:spcPct val="100000"/>
              </a:lnSpc>
            </a:pPr>
            <a:r>
              <a:rPr lang="en-US" sz="2400">
                <a:solidFill>
                  <a:srgbClr val="ffffff"/>
                </a:solidFill>
                <a:latin typeface="Trebuchet MS"/>
              </a:rPr>
              <a:t>	</a:t>
            </a:r>
            <a:r>
              <a:rPr lang="en-US" sz="2400">
                <a:solidFill>
                  <a:srgbClr val="ffffff"/>
                </a:solidFill>
                <a:latin typeface="Trebuchet MS"/>
              </a:rPr>
              <a:t>If the number of work items in a work-group is not a multiple of the unit of execution size, some of the GPUs’ functional units will be idle for each work-group that is executed.Thus, the work-group sizes can greatly affect performance and optimal size can vary a lot from device to device. </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TextShape 1"/>
          <p:cNvSpPr txBox="1"/>
          <p:nvPr/>
        </p:nvSpPr>
        <p:spPr>
          <a:xfrm>
            <a:off x="677160" y="609480"/>
            <a:ext cx="8596440" cy="1320480"/>
          </a:xfrm>
          <a:prstGeom prst="rect">
            <a:avLst/>
          </a:prstGeom>
        </p:spPr>
        <p:txBody>
          <a:bodyPr/>
          <a:p>
            <a:pPr>
              <a:lnSpc>
                <a:spcPct val="100000"/>
              </a:lnSpc>
            </a:pPr>
            <a:r>
              <a:rPr b="1" lang="en-US" sz="3600">
                <a:solidFill>
                  <a:srgbClr val="dddddd"/>
                </a:solidFill>
                <a:latin typeface="Trebuchet MS"/>
              </a:rPr>
              <a:t>Evaluation And Result :</a:t>
            </a:r>
            <a:r>
              <a:rPr lang="en-US" sz="3600">
                <a:solidFill>
                  <a:srgbClr val="dddddd"/>
                </a:solidFill>
                <a:latin typeface="Trebuchet MS"/>
              </a:rPr>
              <a:t>
</a:t>
            </a:r>
            <a:endParaRPr/>
          </a:p>
        </p:txBody>
      </p:sp>
      <p:sp>
        <p:nvSpPr>
          <p:cNvPr id="370" name="TextShape 2"/>
          <p:cNvSpPr txBox="1"/>
          <p:nvPr/>
        </p:nvSpPr>
        <p:spPr>
          <a:xfrm>
            <a:off x="677160" y="1371600"/>
            <a:ext cx="8596440" cy="4669560"/>
          </a:xfrm>
          <a:prstGeom prst="rect">
            <a:avLst/>
          </a:prstGeom>
        </p:spPr>
        <p:txBody>
          <a:bodyPr/>
          <a:p>
            <a:pPr>
              <a:lnSpc>
                <a:spcPct val="100000"/>
              </a:lnSpc>
              <a:buSzPct val="80000"/>
              <a:buFont typeface="Wingdings 3" charset="2"/>
              <a:buChar char=""/>
            </a:pPr>
            <a:r>
              <a:rPr i="1" lang="en-US" u="sng">
                <a:solidFill>
                  <a:srgbClr val="ffffff"/>
                </a:solidFill>
                <a:latin typeface="Trebuchet MS"/>
              </a:rPr>
              <a:t>Comparison with other methods:</a:t>
            </a:r>
            <a:endParaRPr/>
          </a:p>
          <a:p>
            <a:pPr>
              <a:lnSpc>
                <a:spcPct val="100000"/>
              </a:lnSpc>
            </a:pPr>
            <a:r>
              <a:rPr lang="en-US">
                <a:solidFill>
                  <a:srgbClr val="ffffff"/>
                </a:solidFill>
                <a:latin typeface="Trebuchet MS"/>
              </a:rPr>
              <a:t>	</a:t>
            </a:r>
            <a:r>
              <a:rPr lang="en-US">
                <a:solidFill>
                  <a:srgbClr val="ffffff"/>
                </a:solidFill>
                <a:latin typeface="Trebuchet MS"/>
              </a:rPr>
              <a:t>The proposed GPU implementation can be used together with both the PCE algorithm and the ridge traversal algorithm for the centerline extraction step. Thus, with the serial ridge traversal algorithm a hybrid solution is used where all steps except the centerline extraction step is run on the GPU</a:t>
            </a:r>
            <a:endParaRPr/>
          </a:p>
          <a:p>
            <a:pPr>
              <a:lnSpc>
                <a:spcPct val="100000"/>
              </a:lnSpc>
              <a:buSzPct val="80000"/>
              <a:buFont typeface="Wingdings 3" charset="2"/>
              <a:buChar char=""/>
            </a:pPr>
            <a:r>
              <a:rPr i="1" lang="en-US" u="sng">
                <a:solidFill>
                  <a:srgbClr val="ffffff"/>
                </a:solidFill>
                <a:latin typeface="Trebuchet MS"/>
              </a:rPr>
              <a:t>Qualitative analysis</a:t>
            </a:r>
            <a:endParaRPr/>
          </a:p>
          <a:p>
            <a:pPr>
              <a:lnSpc>
                <a:spcPct val="100000"/>
              </a:lnSpc>
            </a:pPr>
            <a:r>
              <a:rPr lang="en-US">
                <a:solidFill>
                  <a:srgbClr val="ffffff"/>
                </a:solidFill>
                <a:latin typeface="Trebuchet MS"/>
              </a:rPr>
              <a:t>	</a:t>
            </a:r>
            <a:r>
              <a:rPr lang="en-US">
                <a:solidFill>
                  <a:srgbClr val="ffffff"/>
                </a:solidFill>
                <a:latin typeface="Trebuchet MS"/>
              </a:rPr>
              <a:t>For each modality, several datasets were processed using the proposed GPU implementation together with the PCE and the ridge traversal centerline algorithms and region growing /thresholding together with skeletonization.</a:t>
            </a:r>
            <a:endParaRPr/>
          </a:p>
          <a:p>
            <a:pPr>
              <a:lnSpc>
                <a:spcPct val="100000"/>
              </a:lnSpc>
            </a:pPr>
            <a:r>
              <a:rPr lang="en-US">
                <a:solidFill>
                  <a:srgbClr val="ffffff"/>
                </a:solidFill>
                <a:latin typeface="Trebuchet MS"/>
              </a:rPr>
              <a:t>	</a:t>
            </a:r>
            <a:r>
              <a:rPr lang="en-US">
                <a:solidFill>
                  <a:srgbClr val="ffffff"/>
                </a:solidFill>
                <a:latin typeface="Trebuchet MS"/>
              </a:rPr>
              <a:t>These results indicate that the method is able to extract tubular structures from several modalities and organs with comparable quality by changing only a few parameters (I min, I max, σ small , σ large V max, r min , r max, L  min) .</a:t>
            </a:r>
            <a:endParaRPr/>
          </a:p>
          <a:p>
            <a:pPr>
              <a:lnSpc>
                <a:spcPct val="100000"/>
              </a:lnSpc>
            </a:pPr>
            <a:endParaRPr/>
          </a:p>
          <a:p>
            <a:pPr>
              <a:lnSpc>
                <a:spcPct val="100000"/>
              </a:lnSpc>
            </a:pPr>
            <a:endParaRPr/>
          </a:p>
          <a:p>
            <a:pPr>
              <a:lnSpc>
                <a:spcPct val="100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TextShape 1"/>
          <p:cNvSpPr txBox="1"/>
          <p:nvPr/>
        </p:nvSpPr>
        <p:spPr>
          <a:xfrm>
            <a:off x="677160" y="1149480"/>
            <a:ext cx="8596440" cy="4891320"/>
          </a:xfrm>
          <a:prstGeom prst="rect">
            <a:avLst/>
          </a:prstGeom>
        </p:spPr>
        <p:txBody>
          <a:bodyPr/>
          <a:p>
            <a:pPr>
              <a:lnSpc>
                <a:spcPct val="100000"/>
              </a:lnSpc>
              <a:buSzPct val="80000"/>
              <a:buFont typeface="Wingdings 3" charset="2"/>
              <a:buChar char=""/>
            </a:pPr>
            <a:r>
              <a:rPr b="1" i="1" lang="en-US" sz="2800" u="sng">
                <a:solidFill>
                  <a:srgbClr val="ffffff"/>
                </a:solidFill>
                <a:latin typeface="Trebuchet MS"/>
              </a:rPr>
              <a:t>Speed and memory usage</a:t>
            </a:r>
            <a:endParaRPr/>
          </a:p>
          <a:p>
            <a:pPr>
              <a:lnSpc>
                <a:spcPct val="100000"/>
              </a:lnSpc>
            </a:pPr>
            <a:r>
              <a:rPr lang="en-US">
                <a:solidFill>
                  <a:srgbClr val="ffffff"/>
                </a:solidFill>
                <a:latin typeface="Trebuchet MS"/>
              </a:rPr>
              <a:t>	</a:t>
            </a:r>
            <a:r>
              <a:rPr lang="en-US" sz="2000">
                <a:solidFill>
                  <a:srgbClr val="ffffff"/>
                </a:solidFill>
                <a:latin typeface="Trebuchet MS"/>
              </a:rPr>
              <a:t> </a:t>
            </a:r>
            <a:r>
              <a:rPr lang="en-US" sz="2000">
                <a:solidFill>
                  <a:srgbClr val="ffffff"/>
                </a:solidFill>
                <a:latin typeface="Trebuchet MS"/>
              </a:rPr>
              <a:t>The implementation was run using both 16-bit normalized integers and 32-bit floating point vectors on all the clinical datasets using three different GPUs from both AMD and NVIDIA.</a:t>
            </a:r>
            <a:endParaRPr/>
          </a:p>
          <a:p>
            <a:pPr>
              <a:lnSpc>
                <a:spcPct val="100000"/>
              </a:lnSpc>
            </a:pPr>
            <a:r>
              <a:rPr lang="en-US" sz="2000">
                <a:solidFill>
                  <a:srgbClr val="ffffff"/>
                </a:solidFill>
                <a:latin typeface="Trebuchet MS"/>
              </a:rPr>
              <a:t>	</a:t>
            </a:r>
            <a:r>
              <a:rPr lang="en-US" sz="2000">
                <a:solidFill>
                  <a:srgbClr val="ffffff"/>
                </a:solidFill>
                <a:latin typeface="Trebuchet MS"/>
              </a:rPr>
              <a:t>The results show that using 16-bit normalized integers is faster than 32-bit on AMD GPUs, and opposite on NVIDIA GPUs. The GPU methods are much faster than the simple serial segmentation and skeletonization method. </a:t>
            </a:r>
            <a:endParaRPr/>
          </a:p>
          <a:p>
            <a:pPr>
              <a:lnSpc>
                <a:spcPct val="100000"/>
              </a:lnSpc>
            </a:pPr>
            <a:r>
              <a:rPr lang="en-US" sz="2000">
                <a:solidFill>
                  <a:srgbClr val="ffffff"/>
                </a:solidFill>
                <a:latin typeface="Trebuchet MS"/>
              </a:rPr>
              <a:t>	</a:t>
            </a:r>
            <a:r>
              <a:rPr lang="en-US" sz="2000">
                <a:solidFill>
                  <a:srgbClr val="ffffff"/>
                </a:solidFill>
                <a:latin typeface="Trebuchet MS"/>
              </a:rPr>
              <a:t>The memory usage significantly reduced when cropping and 16-bit normalized integers are used</a:t>
            </a:r>
            <a:r>
              <a:rPr lang="en-US">
                <a:solidFill>
                  <a:srgbClr val="ffffff"/>
                </a:solidFill>
                <a:latin typeface="Trebuchet MS"/>
              </a:rPr>
              <a:t>.</a:t>
            </a:r>
            <a:endParaRPr/>
          </a:p>
          <a:p>
            <a:pPr>
              <a:lnSpc>
                <a:spcPct val="10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2" name="TextShape 1"/>
          <p:cNvSpPr txBox="1"/>
          <p:nvPr/>
        </p:nvSpPr>
        <p:spPr>
          <a:xfrm>
            <a:off x="677880" y="339840"/>
            <a:ext cx="8596080" cy="5702040"/>
          </a:xfrm>
          <a:prstGeom prst="rect">
            <a:avLst/>
          </a:prstGeom>
        </p:spPr>
        <p:txBody>
          <a:bodyPr/>
          <a:p>
            <a:pPr>
              <a:lnSpc>
                <a:spcPct val="100000"/>
              </a:lnSpc>
              <a:buSzPct val="80000"/>
              <a:buFont typeface="Wingdings 3" charset="2"/>
              <a:buChar char=""/>
            </a:pPr>
            <a:r>
              <a:rPr i="1" lang="en-US" sz="2800" u="sng">
                <a:solidFill>
                  <a:srgbClr val="ffffff"/>
                </a:solidFill>
                <a:latin typeface="Trebuchet MS"/>
              </a:rPr>
              <a:t>Quantitative analysis</a:t>
            </a:r>
            <a:endParaRPr/>
          </a:p>
          <a:p>
            <a:pPr>
              <a:lnSpc>
                <a:spcPct val="100000"/>
              </a:lnSpc>
            </a:pPr>
            <a:r>
              <a:rPr lang="en-US" sz="2400">
                <a:solidFill>
                  <a:srgbClr val="ffffff"/>
                </a:solidFill>
                <a:latin typeface="Trebuchet MS"/>
              </a:rPr>
              <a:t>	</a:t>
            </a:r>
            <a:r>
              <a:rPr lang="en-US" sz="2400">
                <a:solidFill>
                  <a:srgbClr val="ffffff"/>
                </a:solidFill>
                <a:latin typeface="Trebuchet MS"/>
              </a:rPr>
              <a:t>The quantitative analysis was performed using the proposed GPU implementation with both PCE and ridge traversal and thresholding+skeletonization together with 16-bit normalized integers and 32-bit floating point numbers.</a:t>
            </a:r>
            <a:endParaRPr/>
          </a:p>
          <a:p>
            <a:pPr>
              <a:lnSpc>
                <a:spcPct val="100000"/>
              </a:lnSpc>
            </a:pPr>
            <a:r>
              <a:rPr lang="en-US" sz="2400">
                <a:solidFill>
                  <a:srgbClr val="ffffff"/>
                </a:solidFill>
                <a:latin typeface="Trebuchet MS"/>
              </a:rPr>
              <a:t>	</a:t>
            </a:r>
            <a:r>
              <a:rPr lang="en-US" sz="2400">
                <a:solidFill>
                  <a:srgbClr val="ffffff"/>
                </a:solidFill>
                <a:latin typeface="Trebuchet MS"/>
              </a:rPr>
              <a:t>Results show that using the 16-bit normalized integer format does not affect the quality compared to using the standard 32-bit floating point numbers.</a:t>
            </a:r>
            <a:endParaRPr/>
          </a:p>
          <a:p>
            <a:pPr>
              <a:lnSpc>
                <a:spcPct val="100000"/>
              </a:lnSpc>
            </a:pP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TextShape 1"/>
          <p:cNvSpPr txBox="1"/>
          <p:nvPr/>
        </p:nvSpPr>
        <p:spPr>
          <a:xfrm>
            <a:off x="600840" y="282960"/>
            <a:ext cx="8516160" cy="2734200"/>
          </a:xfrm>
          <a:prstGeom prst="rect">
            <a:avLst/>
          </a:prstGeom>
        </p:spPr>
        <p:txBody>
          <a:bodyPr/>
          <a:p>
            <a:pPr>
              <a:lnSpc>
                <a:spcPct val="100000"/>
              </a:lnSpc>
            </a:pPr>
            <a:r>
              <a:rPr b="1" lang="en-US" sz="3600" u="sng">
                <a:solidFill>
                  <a:srgbClr val="dddddd"/>
                </a:solidFill>
                <a:latin typeface="Trebuchet MS"/>
              </a:rPr>
              <a:t>Libraries and resources dedicated to GPU imaging &amp; vision</a:t>
            </a:r>
            <a:r>
              <a:rPr b="1" lang="en-US" sz="3600" u="sng">
                <a:solidFill>
                  <a:srgbClr val="dddddd"/>
                </a:solidFill>
                <a:latin typeface="Trebuchet MS"/>
              </a:rPr>
              <a:t>
</a:t>
            </a:r>
            <a:r>
              <a:rPr b="1" lang="en-US" sz="3600" u="sng">
                <a:solidFill>
                  <a:srgbClr val="dddddd"/>
                </a:solidFill>
                <a:latin typeface="Trebuchet MS"/>
              </a:rPr>
              <a:t>
</a:t>
            </a:r>
            <a:r>
              <a:rPr b="1" lang="en-US" sz="2700" u="sng">
                <a:solidFill>
                  <a:srgbClr val="dddddd"/>
                </a:solidFill>
                <a:latin typeface="Trebuchet MS"/>
              </a:rPr>
              <a:t>NVIDIA Performance Primitives library (NPP)</a:t>
            </a:r>
            <a:r>
              <a:rPr lang="en-US" sz="2700">
                <a:solidFill>
                  <a:srgbClr val="dddddd"/>
                </a:solidFill>
                <a:latin typeface="Trebuchet MS"/>
              </a:rPr>
              <a:t> is a collection of GPU-accelerated image, video, and signal processing functions that deliver 5x to 10x faster performance than comparable CPU-only implementations.</a:t>
            </a:r>
            <a:endParaRPr/>
          </a:p>
        </p:txBody>
      </p:sp>
      <p:sp>
        <p:nvSpPr>
          <p:cNvPr id="374" name="TextShape 2"/>
          <p:cNvSpPr txBox="1"/>
          <p:nvPr/>
        </p:nvSpPr>
        <p:spPr>
          <a:xfrm>
            <a:off x="675720" y="3318120"/>
            <a:ext cx="4483800" cy="3539520"/>
          </a:xfrm>
          <a:prstGeom prst="rect">
            <a:avLst/>
          </a:prstGeom>
        </p:spPr>
        <p:txBody>
          <a:bodyPr anchor="ctr"/>
          <a:p>
            <a:pPr>
              <a:lnSpc>
                <a:spcPct val="110000"/>
              </a:lnSpc>
              <a:buSzPct val="80000"/>
              <a:buFont typeface="Wingdings 3" charset="2"/>
              <a:buChar char=""/>
            </a:pPr>
            <a:r>
              <a:rPr b="1" lang="en-US" sz="2900">
                <a:solidFill>
                  <a:srgbClr val="ffffff"/>
                </a:solidFill>
                <a:latin typeface="Trebuchet MS"/>
              </a:rPr>
              <a:t>Arithmetic &amp; Logical Ops</a:t>
            </a:r>
            <a:endParaRPr/>
          </a:p>
          <a:p>
            <a:pPr>
              <a:lnSpc>
                <a:spcPct val="100000"/>
              </a:lnSpc>
            </a:pPr>
            <a:r>
              <a:rPr b="1" lang="en-US" sz="2400">
                <a:solidFill>
                  <a:srgbClr val="ffffff"/>
                </a:solidFill>
                <a:latin typeface="Trebuchet MS"/>
              </a:rPr>
              <a:t> </a:t>
            </a:r>
            <a:r>
              <a:rPr b="1" lang="en-US" sz="2300">
                <a:solidFill>
                  <a:srgbClr val="ffffff"/>
                </a:solidFill>
                <a:latin typeface="Trebuchet MS"/>
              </a:rPr>
              <a:t>(</a:t>
            </a:r>
            <a:r>
              <a:rPr lang="en-US" sz="2300">
                <a:solidFill>
                  <a:srgbClr val="ffffff"/>
                </a:solidFill>
                <a:latin typeface="Trebuchet MS"/>
              </a:rPr>
              <a:t>Add, Sub, Mul, Div, AbsDiff</a:t>
            </a:r>
            <a:r>
              <a:rPr b="1" lang="en-US" sz="2300">
                <a:solidFill>
                  <a:srgbClr val="ffffff"/>
                </a:solidFill>
                <a:latin typeface="Trebuchet MS"/>
              </a:rPr>
              <a:t>)</a:t>
            </a:r>
            <a:endParaRPr/>
          </a:p>
          <a:p>
            <a:pPr algn="r">
              <a:lnSpc>
                <a:spcPct val="100000"/>
              </a:lnSpc>
              <a:buSzPct val="80000"/>
              <a:buFont typeface="Wingdings 3" charset="2"/>
              <a:buChar char=""/>
            </a:pPr>
            <a:r>
              <a:rPr b="1" lang="en-US" sz="3100">
                <a:solidFill>
                  <a:srgbClr val="ffffff"/>
                </a:solidFill>
                <a:latin typeface="Trebuchet MS"/>
              </a:rPr>
              <a:t>Data exchange &amp; initialization</a:t>
            </a:r>
            <a:endParaRPr/>
          </a:p>
          <a:p>
            <a:pPr>
              <a:lnSpc>
                <a:spcPct val="100000"/>
              </a:lnSpc>
            </a:pPr>
            <a:r>
              <a:rPr b="1" lang="en-US" sz="2300">
                <a:solidFill>
                  <a:srgbClr val="ffffff"/>
                </a:solidFill>
                <a:latin typeface="Trebuchet MS"/>
              </a:rPr>
              <a:t>(</a:t>
            </a:r>
            <a:r>
              <a:rPr lang="en-US" sz="2300">
                <a:solidFill>
                  <a:srgbClr val="ffffff"/>
                </a:solidFill>
                <a:latin typeface="Trebuchet MS"/>
              </a:rPr>
              <a:t>Set, Convert, Transpose, CopyConstBorder, Copy,, SwapChannels</a:t>
            </a:r>
            <a:r>
              <a:rPr b="1" lang="en-US" sz="2300">
                <a:solidFill>
                  <a:srgbClr val="ffffff"/>
                </a:solidFill>
                <a:latin typeface="Trebuchet MS"/>
              </a:rPr>
              <a:t>)</a:t>
            </a:r>
            <a:endParaRPr/>
          </a:p>
          <a:p>
            <a:pPr algn="r">
              <a:lnSpc>
                <a:spcPct val="100000"/>
              </a:lnSpc>
              <a:buSzPct val="80000"/>
              <a:buFont typeface="Wingdings 3" charset="2"/>
              <a:buChar char=""/>
            </a:pPr>
            <a:r>
              <a:rPr b="1" lang="en-US" sz="2400">
                <a:solidFill>
                  <a:srgbClr val="ffffff"/>
                </a:solidFill>
                <a:latin typeface="Trebuchet MS"/>
              </a:rPr>
              <a:t>Color Conversion</a:t>
            </a:r>
            <a:endParaRPr/>
          </a:p>
          <a:p>
            <a:pPr>
              <a:lnSpc>
                <a:spcPct val="100000"/>
              </a:lnSpc>
            </a:pPr>
            <a:r>
              <a:rPr b="1" lang="en-US" sz="2100">
                <a:solidFill>
                  <a:srgbClr val="ffffff"/>
                </a:solidFill>
                <a:latin typeface="Trebuchet MS"/>
              </a:rPr>
              <a:t>(</a:t>
            </a:r>
            <a:r>
              <a:rPr lang="en-US" sz="2100">
                <a:solidFill>
                  <a:srgbClr val="ffffff"/>
                </a:solidFill>
                <a:latin typeface="Trebuchet MS"/>
              </a:rPr>
              <a:t>RGB To YCbCr (&amp; vice versa), ColorTwist, LUT_Linear</a:t>
            </a:r>
            <a:r>
              <a:rPr b="1" lang="en-US" sz="2100">
                <a:solidFill>
                  <a:srgbClr val="ffffff"/>
                </a:solidFill>
                <a:latin typeface="Trebuchet MS"/>
              </a:rPr>
              <a:t>)</a:t>
            </a:r>
            <a:endParaRPr/>
          </a:p>
          <a:p>
            <a:pPr algn="r">
              <a:lnSpc>
                <a:spcPct val="100000"/>
              </a:lnSpc>
              <a:buSzPct val="80000"/>
              <a:buFont typeface="Wingdings 3" charset="2"/>
              <a:buChar char=""/>
            </a:pPr>
            <a:r>
              <a:rPr b="1" lang="en-US" sz="3100">
                <a:solidFill>
                  <a:srgbClr val="ffffff"/>
                </a:solidFill>
                <a:latin typeface="Trebuchet MS"/>
              </a:rPr>
              <a:t>Statistics</a:t>
            </a:r>
            <a:endParaRPr/>
          </a:p>
          <a:p>
            <a:pPr>
              <a:lnSpc>
                <a:spcPct val="100000"/>
              </a:lnSpc>
            </a:pPr>
            <a:r>
              <a:rPr b="1" lang="en-US" sz="2300">
                <a:solidFill>
                  <a:srgbClr val="ffffff"/>
                </a:solidFill>
                <a:latin typeface="Trebuchet MS"/>
              </a:rPr>
              <a:t>(Mean, StdDev, NormDiff, MinMax, Histogram, SqrIntegral, RectStdDev)</a:t>
            </a:r>
            <a:endParaRPr/>
          </a:p>
          <a:p>
            <a:pPr algn="r">
              <a:lnSpc>
                <a:spcPct val="100000"/>
              </a:lnSpc>
            </a:pPr>
            <a:endParaRPr/>
          </a:p>
          <a:p>
            <a:pPr>
              <a:lnSpc>
                <a:spcPct val="100000"/>
              </a:lnSpc>
            </a:pPr>
            <a:endParaRPr/>
          </a:p>
          <a:p>
            <a:pPr algn="r">
              <a:lnSpc>
                <a:spcPct val="100000"/>
              </a:lnSpc>
            </a:pPr>
            <a:endParaRPr/>
          </a:p>
          <a:p>
            <a:pPr>
              <a:lnSpc>
                <a:spcPct val="100000"/>
              </a:lnSpc>
            </a:pPr>
            <a:endParaRPr/>
          </a:p>
          <a:p>
            <a:pPr algn="r">
              <a:lnSpc>
                <a:spcPct val="100000"/>
              </a:lnSpc>
            </a:pPr>
            <a:endParaRPr/>
          </a:p>
        </p:txBody>
      </p:sp>
      <p:sp>
        <p:nvSpPr>
          <p:cNvPr id="375" name="TextShape 3"/>
          <p:cNvSpPr txBox="1"/>
          <p:nvPr/>
        </p:nvSpPr>
        <p:spPr>
          <a:xfrm>
            <a:off x="5715360" y="3089880"/>
            <a:ext cx="4604040" cy="3767760"/>
          </a:xfrm>
          <a:prstGeom prst="rect">
            <a:avLst/>
          </a:prstGeom>
        </p:spPr>
        <p:txBody>
          <a:bodyPr anchor="ctr"/>
          <a:p>
            <a:pPr>
              <a:lnSpc>
                <a:spcPct val="100000"/>
              </a:lnSpc>
            </a:pPr>
            <a:endParaRPr/>
          </a:p>
          <a:p>
            <a:pPr algn="r">
              <a:lnSpc>
                <a:spcPct val="100000"/>
              </a:lnSpc>
              <a:buSzPct val="80000"/>
              <a:buFont typeface="Wingdings 3" charset="2"/>
              <a:buChar char=""/>
            </a:pPr>
            <a:r>
              <a:rPr b="1" lang="en-US" sz="2600">
                <a:solidFill>
                  <a:srgbClr val="dddddd"/>
                </a:solidFill>
                <a:latin typeface="Trebuchet MS"/>
              </a:rPr>
              <a:t>Filter Functions</a:t>
            </a:r>
            <a:endParaRPr/>
          </a:p>
          <a:p>
            <a:pPr>
              <a:lnSpc>
                <a:spcPct val="100000"/>
              </a:lnSpc>
            </a:pPr>
            <a:r>
              <a:rPr b="1" lang="en-US" sz="1900">
                <a:solidFill>
                  <a:srgbClr val="dddddd"/>
                </a:solidFill>
                <a:latin typeface="Trebuchet MS"/>
              </a:rPr>
              <a:t>(</a:t>
            </a:r>
            <a:r>
              <a:rPr lang="en-US" sz="1900">
                <a:solidFill>
                  <a:srgbClr val="dddddd"/>
                </a:solidFill>
                <a:latin typeface="Trebuchet MS"/>
              </a:rPr>
              <a:t>FilterBox, Row, Column, Max, Min, Median, Dilate, Erode, SumWindowColumn / Row</a:t>
            </a:r>
            <a:r>
              <a:rPr b="1" lang="en-US" sz="2600">
                <a:solidFill>
                  <a:srgbClr val="dddddd"/>
                </a:solidFill>
                <a:latin typeface="Trebuchet MS"/>
              </a:rPr>
              <a:t>)</a:t>
            </a:r>
            <a:endParaRPr/>
          </a:p>
          <a:p>
            <a:pPr algn="r">
              <a:lnSpc>
                <a:spcPct val="100000"/>
              </a:lnSpc>
              <a:buSzPct val="80000"/>
              <a:buFont typeface="Wingdings 3" charset="2"/>
              <a:buChar char=""/>
            </a:pPr>
            <a:r>
              <a:rPr b="1" lang="en-US" sz="2600">
                <a:solidFill>
                  <a:srgbClr val="dddddd"/>
                </a:solidFill>
                <a:latin typeface="Trebuchet MS"/>
              </a:rPr>
              <a:t>Geometry Transforms</a:t>
            </a:r>
            <a:endParaRPr/>
          </a:p>
          <a:p>
            <a:pPr>
              <a:lnSpc>
                <a:spcPct val="100000"/>
              </a:lnSpc>
            </a:pPr>
            <a:r>
              <a:rPr b="1" lang="en-US" sz="2100">
                <a:solidFill>
                  <a:srgbClr val="dddddd"/>
                </a:solidFill>
                <a:latin typeface="Trebuchet MS"/>
              </a:rPr>
              <a:t>(</a:t>
            </a:r>
            <a:r>
              <a:rPr lang="en-US" sz="2100">
                <a:solidFill>
                  <a:srgbClr val="dddddd"/>
                </a:solidFill>
                <a:latin typeface="Trebuchet MS"/>
              </a:rPr>
              <a:t>Mirror, WarpAffine / Back/ Quad, </a:t>
            </a:r>
            <a:r>
              <a:rPr lang="en-US" sz="2300">
                <a:solidFill>
                  <a:srgbClr val="dddddd"/>
                </a:solidFill>
                <a:latin typeface="Trebuchet MS"/>
              </a:rPr>
              <a:t>WarpPerspective/ Back / Quad, Resize)</a:t>
            </a:r>
            <a:endParaRPr/>
          </a:p>
          <a:p>
            <a:pPr algn="r">
              <a:lnSpc>
                <a:spcPct val="100000"/>
              </a:lnSpc>
              <a:buSzPct val="80000"/>
              <a:buFont typeface="Wingdings 3" charset="2"/>
              <a:buChar char=""/>
            </a:pPr>
            <a:r>
              <a:rPr b="1" lang="en-US" sz="2600">
                <a:solidFill>
                  <a:srgbClr val="dddddd"/>
                </a:solidFill>
                <a:latin typeface="Trebuchet MS"/>
              </a:rPr>
              <a:t>Computer Vision</a:t>
            </a:r>
            <a:endParaRPr/>
          </a:p>
          <a:p>
            <a:pPr>
              <a:lnSpc>
                <a:spcPct val="100000"/>
              </a:lnSpc>
            </a:pPr>
            <a:r>
              <a:rPr b="1" lang="en-US" sz="2600">
                <a:solidFill>
                  <a:srgbClr val="dddddd"/>
                </a:solidFill>
                <a:latin typeface="Trebuchet MS"/>
              </a:rPr>
              <a:t>(</a:t>
            </a:r>
            <a:r>
              <a:rPr b="1" lang="en-US" sz="2000">
                <a:solidFill>
                  <a:srgbClr val="dddddd"/>
                </a:solidFill>
                <a:latin typeface="Trebuchet MS"/>
              </a:rPr>
              <a:t>ApplyHaarClassifier, Canny</a:t>
            </a:r>
            <a:r>
              <a:rPr b="1" lang="en-US" sz="2600">
                <a:solidFill>
                  <a:srgbClr val="dddddd"/>
                </a:solidFill>
                <a:latin typeface="Trebuchet MS"/>
              </a:rPr>
              <a:t>)</a:t>
            </a:r>
            <a:endParaRPr/>
          </a:p>
          <a:p>
            <a:pPr algn="r">
              <a:lnSpc>
                <a:spcPct val="100000"/>
              </a:lnSpc>
            </a:pP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6" name="Picture 6" descr=""/>
          <p:cNvPicPr/>
          <p:nvPr/>
        </p:nvPicPr>
        <p:blipFill>
          <a:blip r:embed="rId1"/>
          <a:stretch>
            <a:fillRect/>
          </a:stretch>
        </p:blipFill>
        <p:spPr>
          <a:xfrm>
            <a:off x="235080" y="692280"/>
            <a:ext cx="4241160" cy="3435120"/>
          </a:xfrm>
          <a:prstGeom prst="rect">
            <a:avLst/>
          </a:prstGeom>
          <a:ln>
            <a:noFill/>
          </a:ln>
        </p:spPr>
      </p:pic>
      <p:pic>
        <p:nvPicPr>
          <p:cNvPr id="377" name="Picture 8" descr=""/>
          <p:cNvPicPr/>
          <p:nvPr/>
        </p:nvPicPr>
        <p:blipFill>
          <a:blip r:embed="rId2"/>
          <a:stretch>
            <a:fillRect/>
          </a:stretch>
        </p:blipFill>
        <p:spPr>
          <a:xfrm>
            <a:off x="4849560" y="885960"/>
            <a:ext cx="4699800" cy="311076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TextShape 1"/>
          <p:cNvSpPr txBox="1"/>
          <p:nvPr/>
        </p:nvSpPr>
        <p:spPr>
          <a:xfrm>
            <a:off x="363960" y="279360"/>
            <a:ext cx="10164600" cy="6238440"/>
          </a:xfrm>
          <a:prstGeom prst="rect">
            <a:avLst/>
          </a:prstGeom>
        </p:spPr>
        <p:txBody>
          <a:bodyPr/>
          <a:p>
            <a:pPr>
              <a:lnSpc>
                <a:spcPct val="100000"/>
              </a:lnSpc>
              <a:buSzPct val="80000"/>
              <a:buFont typeface="Wingdings 3" charset="2"/>
              <a:buChar char=""/>
            </a:pPr>
            <a:r>
              <a:rPr b="1" lang="en-US" sz="3200" u="sng">
                <a:solidFill>
                  <a:srgbClr val="ffffff"/>
                </a:solidFill>
                <a:latin typeface="Trebuchet MS"/>
              </a:rPr>
              <a:t>cuFFT : CUDA FFT Libraries</a:t>
            </a:r>
            <a:endParaRPr/>
          </a:p>
          <a:p>
            <a:pPr>
              <a:lnSpc>
                <a:spcPct val="100000"/>
              </a:lnSpc>
            </a:pPr>
            <a:r>
              <a:rPr b="1" lang="en-US">
                <a:solidFill>
                  <a:srgbClr val="ffffff"/>
                </a:solidFill>
                <a:latin typeface="Trebuchet MS"/>
              </a:rPr>
              <a:t>	</a:t>
            </a:r>
            <a:r>
              <a:rPr b="1" lang="en-US">
                <a:solidFill>
                  <a:srgbClr val="ffffff"/>
                </a:solidFill>
                <a:latin typeface="Trebuchet MS"/>
              </a:rPr>
              <a:t>Frequency Domain Processing is applied for Deconvolution FFT based processing (deblurring)</a:t>
            </a:r>
            <a:endParaRPr/>
          </a:p>
          <a:p>
            <a:pPr>
              <a:lnSpc>
                <a:spcPct val="100000"/>
              </a:lnSpc>
            </a:pPr>
            <a:endParaRPr/>
          </a:p>
          <a:p>
            <a:pPr>
              <a:lnSpc>
                <a:spcPct val="100000"/>
              </a:lnSpc>
            </a:pPr>
            <a:endParaRPr/>
          </a:p>
        </p:txBody>
      </p:sp>
      <p:pic>
        <p:nvPicPr>
          <p:cNvPr id="379" name="Picture 3" descr=""/>
          <p:cNvPicPr/>
          <p:nvPr/>
        </p:nvPicPr>
        <p:blipFill>
          <a:blip r:embed="rId1"/>
          <a:stretch>
            <a:fillRect/>
          </a:stretch>
        </p:blipFill>
        <p:spPr>
          <a:xfrm>
            <a:off x="482040" y="1959480"/>
            <a:ext cx="9288720" cy="3264480"/>
          </a:xfrm>
          <a:prstGeom prst="rect">
            <a:avLst/>
          </a:prstGeom>
          <a:ln>
            <a:noFill/>
          </a:ln>
        </p:spPr>
      </p:pic>
      <p:pic>
        <p:nvPicPr>
          <p:cNvPr id="380" name="Picture 4" descr=""/>
          <p:cNvPicPr/>
          <p:nvPr/>
        </p:nvPicPr>
        <p:blipFill>
          <a:blip r:embed="rId2"/>
          <a:stretch>
            <a:fillRect/>
          </a:stretch>
        </p:blipFill>
        <p:spPr>
          <a:xfrm>
            <a:off x="583560" y="5512680"/>
            <a:ext cx="5963400" cy="64584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TextShape 1"/>
          <p:cNvSpPr txBox="1"/>
          <p:nvPr/>
        </p:nvSpPr>
        <p:spPr>
          <a:xfrm>
            <a:off x="350640" y="360360"/>
            <a:ext cx="10256040" cy="3492720"/>
          </a:xfrm>
          <a:prstGeom prst="rect">
            <a:avLst/>
          </a:prstGeom>
        </p:spPr>
        <p:txBody>
          <a:bodyPr/>
          <a:p>
            <a:pPr>
              <a:lnSpc>
                <a:spcPct val="100000"/>
              </a:lnSpc>
            </a:pPr>
            <a:r>
              <a:rPr b="1" lang="en-US" sz="3200" u="sng">
                <a:solidFill>
                  <a:srgbClr val="ffffff"/>
                </a:solidFill>
                <a:latin typeface="Trebuchet MS"/>
              </a:rPr>
              <a:t>GrabCuts : CUDA Graph Cuts</a:t>
            </a:r>
            <a:r>
              <a:rPr lang="en-US" sz="2000">
                <a:solidFill>
                  <a:srgbClr val="ffffff"/>
                </a:solidFill>
                <a:latin typeface="Trebuchet MS"/>
              </a:rPr>
              <a:t>
</a:t>
            </a:r>
            <a:r>
              <a:rPr b="1" lang="en-US" sz="2000">
                <a:solidFill>
                  <a:srgbClr val="ffffff"/>
                </a:solidFill>
                <a:latin typeface="Trebuchet MS"/>
              </a:rPr>
              <a:t>GrabCut Applications:</a:t>
            </a:r>
            <a:endParaRPr/>
          </a:p>
          <a:p>
            <a:pPr>
              <a:lnSpc>
                <a:spcPct val="110000"/>
              </a:lnSpc>
              <a:buSzPct val="80000"/>
              <a:buFont typeface="Wingdings" charset="2"/>
              <a:buChar char=""/>
            </a:pPr>
            <a:r>
              <a:rPr b="1" lang="en-US" sz="2000">
                <a:solidFill>
                  <a:srgbClr val="ffffff"/>
                </a:solidFill>
                <a:latin typeface="Trebuchet MS"/>
              </a:rPr>
              <a:t> </a:t>
            </a:r>
            <a:r>
              <a:rPr b="1" lang="en-US" sz="2000">
                <a:solidFill>
                  <a:srgbClr val="ffffff"/>
                </a:solidFill>
                <a:latin typeface="Trebuchet MS"/>
              </a:rPr>
              <a:t>Based on Color models for FG and BG(foreground &amp; background)</a:t>
            </a:r>
            <a:endParaRPr/>
          </a:p>
          <a:p>
            <a:r>
              <a:rPr lang="en-US">
                <a:solidFill>
                  <a:srgbClr val="ffffff"/>
                </a:solidFill>
                <a:latin typeface="Trebuchet MS"/>
              </a:rPr>
              <a:t>
</a:t>
            </a:r>
            <a:r>
              <a:rPr b="1" lang="en-US">
                <a:solidFill>
                  <a:srgbClr val="ffffff"/>
                </a:solidFill>
                <a:latin typeface="Trebuchet MS"/>
              </a:rPr>
              <a:t>– </a:t>
            </a:r>
            <a:r>
              <a:rPr b="1" lang="en-US">
                <a:solidFill>
                  <a:srgbClr val="ffffff"/>
                </a:solidFill>
                <a:latin typeface="Trebuchet MS"/>
              </a:rPr>
              <a:t>User specifies a rectangle around the object to cut</a:t>
            </a:r>
            <a:r>
              <a:rPr lang="en-US">
                <a:solidFill>
                  <a:srgbClr val="ffffff"/>
                </a:solidFill>
                <a:latin typeface="Trebuchet MS"/>
              </a:rPr>
              <a:t>
</a:t>
            </a:r>
            <a:r>
              <a:rPr b="1" lang="en-US">
                <a:solidFill>
                  <a:srgbClr val="ffffff"/>
                </a:solidFill>
                <a:latin typeface="Trebuchet MS"/>
              </a:rPr>
              <a:t>– Initialize GMM model of FG and BG colors</a:t>
            </a:r>
            <a:r>
              <a:rPr lang="en-US">
                <a:solidFill>
                  <a:srgbClr val="ffffff"/>
                </a:solidFill>
                <a:latin typeface="Trebuchet MS"/>
              </a:rPr>
              <a:t>
</a:t>
            </a:r>
            <a:r>
              <a:rPr b="1" lang="en-US">
                <a:solidFill>
                  <a:srgbClr val="ffffff"/>
                </a:solidFill>
                <a:latin typeface="Trebuchet MS"/>
              </a:rPr>
              <a:t>– Graph Cut to find labeling</a:t>
            </a:r>
            <a:r>
              <a:rPr lang="en-US">
                <a:solidFill>
                  <a:srgbClr val="ffffff"/>
                </a:solidFill>
                <a:latin typeface="Trebuchet MS"/>
              </a:rPr>
              <a:t>
</a:t>
            </a:r>
            <a:r>
              <a:rPr b="1" lang="en-US">
                <a:solidFill>
                  <a:srgbClr val="ffffff"/>
                </a:solidFill>
                <a:latin typeface="Trebuchet MS"/>
              </a:rPr>
              <a:t>– Use new labeling to update GMM</a:t>
            </a:r>
            <a:r>
              <a:rPr lang="en-US">
                <a:solidFill>
                  <a:srgbClr val="ffffff"/>
                </a:solidFill>
                <a:latin typeface="Trebuchet MS"/>
              </a:rPr>
              <a:t>
</a:t>
            </a:r>
            <a:r>
              <a:rPr b="1" lang="en-US">
                <a:solidFill>
                  <a:srgbClr val="ffffff"/>
                </a:solidFill>
                <a:latin typeface="Trebuchet MS"/>
              </a:rPr>
              <a:t>– Iterate until convergence</a:t>
            </a:r>
            <a:endParaRPr/>
          </a:p>
          <a:p>
            <a:pPr>
              <a:lnSpc>
                <a:spcPct val="100000"/>
              </a:lnSpc>
              <a:buSzPct val="80000"/>
              <a:buFont typeface="Wingdings" charset="2"/>
              <a:buChar char=""/>
            </a:pPr>
            <a:r>
              <a:rPr b="1" lang="en-US" sz="2000">
                <a:solidFill>
                  <a:srgbClr val="ffffff"/>
                </a:solidFill>
                <a:latin typeface="Trebuchet MS"/>
              </a:rPr>
              <a:t> </a:t>
            </a:r>
            <a:r>
              <a:rPr b="1" lang="en-US" sz="2000">
                <a:solidFill>
                  <a:srgbClr val="ffffff"/>
                </a:solidFill>
                <a:latin typeface="Trebuchet MS"/>
              </a:rPr>
              <a:t>Full CUDA implementation</a:t>
            </a:r>
            <a:r>
              <a:rPr lang="en-US" sz="2800">
                <a:solidFill>
                  <a:srgbClr val="ffffff"/>
                </a:solidFill>
                <a:latin typeface="Trebuchet MS"/>
              </a:rPr>
              <a:t>
</a:t>
            </a:r>
            <a:endParaRPr/>
          </a:p>
        </p:txBody>
      </p:sp>
      <p:pic>
        <p:nvPicPr>
          <p:cNvPr id="382" name="Picture 6" descr=""/>
          <p:cNvPicPr/>
          <p:nvPr/>
        </p:nvPicPr>
        <p:blipFill>
          <a:blip r:embed="rId1"/>
          <a:stretch>
            <a:fillRect/>
          </a:stretch>
        </p:blipFill>
        <p:spPr>
          <a:xfrm>
            <a:off x="455040" y="4107240"/>
            <a:ext cx="8244360" cy="2319120"/>
          </a:xfrm>
          <a:prstGeom prst="rect">
            <a:avLst/>
          </a:prstGeom>
          <a:ln>
            <a:noFill/>
          </a:ln>
        </p:spPr>
      </p:pic>
      <p:pic>
        <p:nvPicPr>
          <p:cNvPr id="383" name="Picture 2" descr=""/>
          <p:cNvPicPr/>
          <p:nvPr/>
        </p:nvPicPr>
        <p:blipFill>
          <a:blip r:embed="rId2"/>
          <a:stretch>
            <a:fillRect/>
          </a:stretch>
        </p:blipFill>
        <p:spPr>
          <a:xfrm>
            <a:off x="6111360" y="2231280"/>
            <a:ext cx="3809520" cy="1533240"/>
          </a:xfrm>
          <a:prstGeom prst="rect">
            <a:avLst/>
          </a:prstGeom>
          <a:ln w="9360">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520560" y="182880"/>
            <a:ext cx="8596440" cy="1320480"/>
          </a:xfrm>
          <a:prstGeom prst="rect">
            <a:avLst/>
          </a:prstGeom>
        </p:spPr>
        <p:txBody>
          <a:bodyPr/>
          <a:p>
            <a:pPr>
              <a:lnSpc>
                <a:spcPct val="100000"/>
              </a:lnSpc>
            </a:pPr>
            <a:r>
              <a:rPr lang="en-US" sz="3600">
                <a:solidFill>
                  <a:srgbClr val="dddddd"/>
                </a:solidFill>
                <a:latin typeface="Trebuchet MS"/>
              </a:rPr>
              <a:t>10-Series Architecture (Tesla C1060)</a:t>
            </a:r>
            <a:r>
              <a:rPr lang="en-US" sz="3600">
                <a:solidFill>
                  <a:srgbClr val="dddddd"/>
                </a:solidFill>
                <a:latin typeface="Trebuchet MS"/>
              </a:rPr>
              <a:t>
</a:t>
            </a:r>
            <a:endParaRPr/>
          </a:p>
        </p:txBody>
      </p:sp>
      <p:pic>
        <p:nvPicPr>
          <p:cNvPr id="317" name="Content Placeholder 3" descr=""/>
          <p:cNvPicPr/>
          <p:nvPr/>
        </p:nvPicPr>
        <p:blipFill>
          <a:blip r:embed="rId1"/>
          <a:srcRect l="482210" t="459505" r="431478" b="147135"/>
          <a:stretch>
            <a:fillRect/>
          </a:stretch>
        </p:blipFill>
        <p:spPr>
          <a:xfrm>
            <a:off x="252720" y="751320"/>
            <a:ext cx="11464560" cy="61063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640080" y="309240"/>
            <a:ext cx="8594280" cy="1101240"/>
          </a:xfrm>
          <a:prstGeom prst="rect">
            <a:avLst/>
          </a:prstGeom>
        </p:spPr>
        <p:txBody>
          <a:bodyPr/>
          <a:p>
            <a:pPr>
              <a:lnSpc>
                <a:spcPct val="100000"/>
              </a:lnSpc>
            </a:pPr>
            <a:r>
              <a:rPr b="1" lang="en-US" sz="3600" u="sng">
                <a:solidFill>
                  <a:srgbClr val="dddddd"/>
                </a:solidFill>
                <a:latin typeface="Trebuchet MS"/>
              </a:rPr>
              <a:t>General-Purpose Computation on GPU</a:t>
            </a:r>
            <a:endParaRPr/>
          </a:p>
        </p:txBody>
      </p:sp>
      <p:sp>
        <p:nvSpPr>
          <p:cNvPr id="319" name="TextShape 2"/>
          <p:cNvSpPr txBox="1"/>
          <p:nvPr/>
        </p:nvSpPr>
        <p:spPr>
          <a:xfrm>
            <a:off x="298440" y="1494360"/>
            <a:ext cx="4887000" cy="5076000"/>
          </a:xfrm>
          <a:prstGeom prst="rect">
            <a:avLst/>
          </a:prstGeom>
        </p:spPr>
        <p:txBody>
          <a:bodyPr/>
          <a:p>
            <a:pPr>
              <a:lnSpc>
                <a:spcPct val="100000"/>
              </a:lnSpc>
            </a:pPr>
            <a:r>
              <a:rPr lang="en-US">
                <a:solidFill>
                  <a:srgbClr val="ffffff"/>
                </a:solidFill>
                <a:latin typeface="Trebuchet MS"/>
              </a:rPr>
              <a:t>	</a:t>
            </a:r>
            <a:r>
              <a:rPr lang="en-US" sz="2200">
                <a:solidFill>
                  <a:srgbClr val="ffffff"/>
                </a:solidFill>
                <a:latin typeface="Trebuchet MS"/>
              </a:rPr>
              <a:t>The basic optimization principles are</a:t>
            </a:r>
            <a:endParaRPr/>
          </a:p>
          <a:p>
            <a:pPr>
              <a:lnSpc>
                <a:spcPct val="100000"/>
              </a:lnSpc>
              <a:buSzPct val="80000"/>
              <a:buFont typeface="Wingdings" charset="2"/>
              <a:buChar char=""/>
            </a:pPr>
            <a:r>
              <a:rPr lang="en-US" sz="2200">
                <a:solidFill>
                  <a:srgbClr val="ffffff"/>
                </a:solidFill>
                <a:latin typeface="Trebuchet MS"/>
              </a:rPr>
              <a:t> </a:t>
            </a:r>
            <a:r>
              <a:rPr lang="en-US" sz="2200">
                <a:solidFill>
                  <a:srgbClr val="ffffff"/>
                </a:solidFill>
                <a:latin typeface="Trebuchet MS"/>
              </a:rPr>
              <a:t>maximizing the ratio of floating-point operations,</a:t>
            </a:r>
            <a:endParaRPr/>
          </a:p>
          <a:p>
            <a:pPr>
              <a:lnSpc>
                <a:spcPct val="100000"/>
              </a:lnSpc>
              <a:buSzPct val="80000"/>
              <a:buFont typeface="Wingdings" charset="2"/>
              <a:buChar char=""/>
            </a:pPr>
            <a:r>
              <a:rPr lang="en-US" sz="2200">
                <a:solidFill>
                  <a:srgbClr val="ffffff"/>
                </a:solidFill>
                <a:latin typeface="Trebuchet MS"/>
              </a:rPr>
              <a:t>hiding global memory latency by high streaming processor’s occupancy, </a:t>
            </a:r>
            <a:endParaRPr/>
          </a:p>
          <a:p>
            <a:pPr>
              <a:lnSpc>
                <a:spcPct val="100000"/>
              </a:lnSpc>
              <a:buSzPct val="80000"/>
              <a:buFont typeface="Wingdings" charset="2"/>
              <a:buChar char=""/>
            </a:pPr>
            <a:r>
              <a:rPr lang="en-US" sz="2200">
                <a:solidFill>
                  <a:srgbClr val="ffffff"/>
                </a:solidFill>
                <a:latin typeface="Trebuchet MS"/>
              </a:rPr>
              <a:t>balancing the usage of global memory, shared memory, and registers,</a:t>
            </a:r>
            <a:endParaRPr/>
          </a:p>
          <a:p>
            <a:pPr>
              <a:lnSpc>
                <a:spcPct val="100000"/>
              </a:lnSpc>
            </a:pPr>
            <a:r>
              <a:rPr lang="en-US" sz="2200">
                <a:solidFill>
                  <a:srgbClr val="ffffff"/>
                </a:solidFill>
                <a:latin typeface="Trebuchet MS"/>
              </a:rPr>
              <a:t>   </a:t>
            </a:r>
            <a:r>
              <a:rPr lang="en-US" sz="2200">
                <a:solidFill>
                  <a:srgbClr val="ffffff"/>
                </a:solidFill>
                <a:latin typeface="Trebuchet MS"/>
              </a:rPr>
              <a:t>in order to achieve optimal memory bandwidth.</a:t>
            </a:r>
            <a:endParaRPr/>
          </a:p>
          <a:p>
            <a:pPr>
              <a:lnSpc>
                <a:spcPct val="100000"/>
              </a:lnSpc>
            </a:pPr>
            <a:r>
              <a:rPr lang="en-US" sz="2000">
                <a:solidFill>
                  <a:srgbClr val="ffffff"/>
                </a:solidFill>
                <a:latin typeface="Trebuchet MS"/>
              </a:rPr>
              <a:t>	</a:t>
            </a:r>
            <a:endParaRPr/>
          </a:p>
        </p:txBody>
      </p:sp>
      <p:pic>
        <p:nvPicPr>
          <p:cNvPr id="320" name="Picture 3" descr=""/>
          <p:cNvPicPr/>
          <p:nvPr/>
        </p:nvPicPr>
        <p:blipFill>
          <a:blip r:embed="rId1"/>
          <a:stretch>
            <a:fillRect/>
          </a:stretch>
        </p:blipFill>
        <p:spPr>
          <a:xfrm>
            <a:off x="5434200" y="1082520"/>
            <a:ext cx="4582080" cy="5605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677160" y="274320"/>
            <a:ext cx="8596440" cy="6309000"/>
          </a:xfrm>
          <a:prstGeom prst="rect">
            <a:avLst/>
          </a:prstGeom>
        </p:spPr>
        <p:txBody>
          <a:bodyPr/>
          <a:p>
            <a:pPr>
              <a:lnSpc>
                <a:spcPct val="100000"/>
              </a:lnSpc>
            </a:pPr>
            <a:r>
              <a:rPr b="1" lang="en-US" sz="2400">
                <a:solidFill>
                  <a:srgbClr val="ffffff"/>
                </a:solidFill>
                <a:latin typeface="Trebuchet MS"/>
              </a:rPr>
              <a:t>	</a:t>
            </a:r>
            <a:r>
              <a:rPr b="1" lang="en-US" sz="2400">
                <a:solidFill>
                  <a:srgbClr val="ffffff"/>
                </a:solidFill>
                <a:latin typeface="Trebuchet MS"/>
              </a:rPr>
              <a:t>ADVANTAGES </a:t>
            </a:r>
            <a:endParaRPr/>
          </a:p>
          <a:p>
            <a:pPr>
              <a:lnSpc>
                <a:spcPct val="100000"/>
              </a:lnSpc>
              <a:buSzPct val="80000"/>
              <a:buFont typeface="Wingdings 3" charset="2"/>
              <a:buChar char=""/>
            </a:pPr>
            <a:r>
              <a:rPr lang="en-US">
                <a:solidFill>
                  <a:srgbClr val="ffffff"/>
                </a:solidFill>
                <a:latin typeface="Trebuchet MS"/>
              </a:rPr>
              <a:t>higher global memory bandwidth and floating-point operation performance, </a:t>
            </a:r>
            <a:endParaRPr/>
          </a:p>
          <a:p>
            <a:pPr>
              <a:lnSpc>
                <a:spcPct val="100000"/>
              </a:lnSpc>
              <a:buSzPct val="80000"/>
              <a:buFont typeface="Wingdings 3" charset="2"/>
              <a:buChar char=""/>
            </a:pPr>
            <a:r>
              <a:rPr lang="en-US">
                <a:solidFill>
                  <a:srgbClr val="ffffff"/>
                </a:solidFill>
                <a:latin typeface="Trebuchet MS"/>
              </a:rPr>
              <a:t>Hardware scatter-gather support</a:t>
            </a:r>
            <a:endParaRPr/>
          </a:p>
          <a:p>
            <a:pPr>
              <a:lnSpc>
                <a:spcPct val="100000"/>
              </a:lnSpc>
              <a:buSzPct val="80000"/>
              <a:buFont typeface="Wingdings 3" charset="2"/>
              <a:buChar char=""/>
            </a:pPr>
            <a:r>
              <a:rPr lang="en-US">
                <a:solidFill>
                  <a:srgbClr val="ffffff"/>
                </a:solidFill>
                <a:latin typeface="Trebuchet MS"/>
              </a:rPr>
              <a:t> </a:t>
            </a:r>
            <a:r>
              <a:rPr lang="en-US">
                <a:solidFill>
                  <a:srgbClr val="ffffff"/>
                </a:solidFill>
                <a:latin typeface="Trebuchet MS"/>
              </a:rPr>
              <a:t>acceleration of transcendental (e.g. exponential and trigonometric) functions, and fast texture lookup capability. </a:t>
            </a:r>
            <a:endParaRPr/>
          </a:p>
          <a:p>
            <a:pPr>
              <a:lnSpc>
                <a:spcPct val="100000"/>
              </a:lnSpc>
              <a:buSzPct val="80000"/>
              <a:buFont typeface="Wingdings 3" charset="2"/>
              <a:buChar char=""/>
            </a:pPr>
            <a:r>
              <a:rPr lang="en-US">
                <a:solidFill>
                  <a:srgbClr val="ffffff"/>
                </a:solidFill>
                <a:latin typeface="Trebuchet MS"/>
              </a:rPr>
              <a:t>kernels, such as bilateral filter, GJK collision detector, SAXPY (basic linear algebra task αx + y), and Lattice Boltzmann method are accelerated by rate of 5 × and higher on GPU.</a:t>
            </a:r>
            <a:endParaRPr/>
          </a:p>
          <a:p>
            <a:pPr>
              <a:lnSpc>
                <a:spcPct val="100000"/>
              </a:lnSpc>
            </a:pPr>
            <a:endParaRPr/>
          </a:p>
          <a:p>
            <a:pPr>
              <a:lnSpc>
                <a:spcPct val="100000"/>
              </a:lnSpc>
            </a:pPr>
            <a:r>
              <a:rPr b="1" lang="en-US" sz="2400">
                <a:solidFill>
                  <a:srgbClr val="ffffff"/>
                </a:solidFill>
                <a:latin typeface="Trebuchet MS"/>
              </a:rPr>
              <a:t>	</a:t>
            </a:r>
            <a:r>
              <a:rPr b="1" lang="en-US" sz="2400">
                <a:solidFill>
                  <a:srgbClr val="ffffff"/>
                </a:solidFill>
                <a:latin typeface="Trebuchet MS"/>
              </a:rPr>
              <a:t>WEAKNESSES</a:t>
            </a:r>
            <a:endParaRPr/>
          </a:p>
          <a:p>
            <a:pPr>
              <a:lnSpc>
                <a:spcPct val="100000"/>
              </a:lnSpc>
              <a:buSzPct val="80000"/>
              <a:buFont typeface="Wingdings" charset="2"/>
              <a:buChar char=""/>
            </a:pPr>
            <a:r>
              <a:rPr lang="en-US" sz="1900">
                <a:solidFill>
                  <a:srgbClr val="ffffff"/>
                </a:solidFill>
                <a:latin typeface="Trebuchet MS"/>
              </a:rPr>
              <a:t>non-cached global memory (which does not stand for a new FERMI architecture) </a:t>
            </a:r>
            <a:endParaRPr/>
          </a:p>
          <a:p>
            <a:pPr>
              <a:lnSpc>
                <a:spcPct val="100000"/>
              </a:lnSpc>
              <a:buSzPct val="80000"/>
              <a:buFont typeface="Wingdings" charset="2"/>
              <a:buChar char=""/>
            </a:pPr>
            <a:r>
              <a:rPr lang="en-US" sz="1900">
                <a:solidFill>
                  <a:srgbClr val="ffffff"/>
                </a:solidFill>
                <a:latin typeface="Trebuchet MS"/>
              </a:rPr>
              <a:t>reduction overhead, and synchronization overhead. </a:t>
            </a:r>
            <a:endParaRPr/>
          </a:p>
          <a:p>
            <a:pPr>
              <a:lnSpc>
                <a:spcPct val="100000"/>
              </a:lnSpc>
              <a:buSzPct val="80000"/>
              <a:buFont typeface="Wingdings" charset="2"/>
              <a:buChar char=""/>
            </a:pPr>
            <a:r>
              <a:rPr lang="en-US" sz="1900">
                <a:solidFill>
                  <a:srgbClr val="ffffff"/>
                </a:solidFill>
                <a:latin typeface="Trebuchet MS"/>
              </a:rPr>
              <a:t>Thus, radix sort and constraint solver perform better on CPU than on GPU;</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548640" y="178560"/>
            <a:ext cx="8842680" cy="1320480"/>
          </a:xfrm>
          <a:prstGeom prst="rect">
            <a:avLst/>
          </a:prstGeom>
        </p:spPr>
        <p:txBody>
          <a:bodyPr/>
          <a:p>
            <a:pPr>
              <a:lnSpc>
                <a:spcPct val="100000"/>
              </a:lnSpc>
            </a:pPr>
            <a:r>
              <a:rPr b="1" lang="en-US" sz="3200" u="sng">
                <a:solidFill>
                  <a:srgbClr val="dddddd"/>
                </a:solidFill>
                <a:latin typeface="Trebuchet MS"/>
              </a:rPr>
              <a:t>Parallel Computing Architectures and Models</a:t>
            </a:r>
            <a:endParaRPr/>
          </a:p>
        </p:txBody>
      </p:sp>
      <p:sp>
        <p:nvSpPr>
          <p:cNvPr id="323" name="TextShape 2"/>
          <p:cNvSpPr txBox="1"/>
          <p:nvPr/>
        </p:nvSpPr>
        <p:spPr>
          <a:xfrm>
            <a:off x="585720" y="1076400"/>
            <a:ext cx="8845200" cy="5232600"/>
          </a:xfrm>
          <a:prstGeom prst="rect">
            <a:avLst/>
          </a:prstGeom>
        </p:spPr>
        <p:txBody>
          <a:bodyPr/>
          <a:p>
            <a:pPr>
              <a:lnSpc>
                <a:spcPct val="100000"/>
              </a:lnSpc>
              <a:buSzPct val="80000"/>
              <a:buFont typeface="Wingdings 3" charset="2"/>
              <a:buChar char=""/>
            </a:pPr>
            <a:r>
              <a:rPr b="1" lang="en-US" sz="3200">
                <a:solidFill>
                  <a:srgbClr val="ffffff"/>
                </a:solidFill>
                <a:latin typeface="Trebuchet MS"/>
              </a:rPr>
              <a:t>NVidia CUDA</a:t>
            </a:r>
            <a:endParaRPr/>
          </a:p>
          <a:p>
            <a:pPr lvl="2">
              <a:lnSpc>
                <a:spcPct val="100000"/>
              </a:lnSpc>
              <a:buSzPct val="80000"/>
              <a:buFont typeface="Wingdings" charset="2"/>
              <a:buChar char=""/>
            </a:pPr>
            <a:r>
              <a:rPr lang="en-US" sz="2400">
                <a:solidFill>
                  <a:srgbClr val="ffffff"/>
                </a:solidFill>
                <a:latin typeface="Trebuchet MS"/>
              </a:rPr>
              <a:t>CUDA is a </a:t>
            </a:r>
            <a:r>
              <a:rPr b="1" lang="en-US" sz="2400">
                <a:solidFill>
                  <a:srgbClr val="ffffff"/>
                </a:solidFill>
                <a:latin typeface="Trebuchet MS"/>
              </a:rPr>
              <a:t>compiler and toolkit for programming NVIDIA GPUs.</a:t>
            </a:r>
            <a:endParaRPr/>
          </a:p>
          <a:p>
            <a:pPr lvl="2">
              <a:lnSpc>
                <a:spcPct val="100000"/>
              </a:lnSpc>
              <a:buSzPct val="80000"/>
              <a:buFont typeface="Wingdings" charset="2"/>
              <a:buChar char=""/>
            </a:pPr>
            <a:r>
              <a:rPr lang="en-US" sz="2400">
                <a:solidFill>
                  <a:srgbClr val="ffffff"/>
                </a:solidFill>
                <a:latin typeface="Trebuchet MS"/>
              </a:rPr>
              <a:t>CUDA API </a:t>
            </a:r>
            <a:r>
              <a:rPr b="1" lang="en-US" sz="2400">
                <a:solidFill>
                  <a:srgbClr val="ffffff"/>
                </a:solidFill>
                <a:latin typeface="Trebuchet MS"/>
              </a:rPr>
              <a:t>extends the C programming language.</a:t>
            </a:r>
            <a:endParaRPr/>
          </a:p>
          <a:p>
            <a:pPr lvl="2">
              <a:lnSpc>
                <a:spcPct val="100000"/>
              </a:lnSpc>
              <a:buSzPct val="80000"/>
              <a:buFont typeface="Wingdings" charset="2"/>
              <a:buChar char=""/>
            </a:pPr>
            <a:r>
              <a:rPr b="1" lang="en-US" sz="2400">
                <a:solidFill>
                  <a:srgbClr val="ffffff"/>
                </a:solidFill>
                <a:latin typeface="Trebuchet MS"/>
              </a:rPr>
              <a:t> </a:t>
            </a:r>
            <a:r>
              <a:rPr b="1" lang="en-US" sz="2400">
                <a:solidFill>
                  <a:srgbClr val="ffffff"/>
                </a:solidFill>
                <a:latin typeface="Trebuchet MS"/>
              </a:rPr>
              <a:t>CUDA is a parallel computing platform.</a:t>
            </a:r>
            <a:endParaRPr/>
          </a:p>
          <a:p>
            <a:pPr lvl="2">
              <a:lnSpc>
                <a:spcPct val="100000"/>
              </a:lnSpc>
              <a:buSzPct val="80000"/>
              <a:buFont typeface="Wingdings" charset="2"/>
              <a:buChar char=""/>
            </a:pPr>
            <a:r>
              <a:rPr lang="en-US" sz="2400">
                <a:solidFill>
                  <a:srgbClr val="ffffff"/>
                </a:solidFill>
                <a:latin typeface="Trebuchet MS"/>
              </a:rPr>
              <a:t>Give a high level </a:t>
            </a:r>
            <a:r>
              <a:rPr b="1" lang="en-US" sz="2400">
                <a:solidFill>
                  <a:srgbClr val="ffffff"/>
                </a:solidFill>
                <a:latin typeface="Trebuchet MS"/>
              </a:rPr>
              <a:t>abstraction from hardware.</a:t>
            </a:r>
            <a:endParaRPr/>
          </a:p>
          <a:p>
            <a:pPr lvl="2">
              <a:lnSpc>
                <a:spcPct val="100000"/>
              </a:lnSpc>
              <a:buSzPct val="80000"/>
              <a:buFont typeface="Wingdings" charset="2"/>
              <a:buChar char=""/>
            </a:pPr>
            <a:r>
              <a:rPr b="1" lang="en-US" sz="2400">
                <a:solidFill>
                  <a:srgbClr val="ffffff"/>
                </a:solidFill>
                <a:latin typeface="Trebuchet MS"/>
              </a:rPr>
              <a:t>It allows software developers to use a CUDA-enabled GPU for general purpose processing – an approach known as GPGPU.</a:t>
            </a:r>
            <a:endParaRPr/>
          </a:p>
          <a:p>
            <a:pPr>
              <a:lnSpc>
                <a:spcPct val="100000"/>
              </a:lnSpc>
            </a:pPr>
            <a:endParaRPr/>
          </a:p>
          <a:p>
            <a:pPr>
              <a:lnSpc>
                <a:spcPct val="100000"/>
              </a:lnSpc>
              <a:buSzPct val="80000"/>
              <a:buFont typeface="Wingdings 3" charset="2"/>
              <a:buChar char=""/>
            </a:pPr>
            <a:r>
              <a:rPr b="1" lang="en-US" sz="3200">
                <a:solidFill>
                  <a:srgbClr val="ffffff"/>
                </a:solidFill>
                <a:latin typeface="Trebuchet MS"/>
              </a:rPr>
              <a:t>OpenCL</a:t>
            </a:r>
            <a:endParaRPr/>
          </a:p>
          <a:p>
            <a:pPr>
              <a:lnSpc>
                <a:spcPct val="100000"/>
              </a:lnSpc>
            </a:pPr>
            <a:r>
              <a:rPr lang="en-US" sz="2400">
                <a:solidFill>
                  <a:srgbClr val="ffffff"/>
                </a:solidFill>
                <a:latin typeface="Trebuchet MS"/>
              </a:rPr>
              <a:t>    </a:t>
            </a:r>
            <a:r>
              <a:rPr lang="en-US" sz="2400">
                <a:solidFill>
                  <a:srgbClr val="ffffff"/>
                </a:solidFill>
                <a:latin typeface="Trebuchet MS"/>
              </a:rPr>
              <a:t>Open Computing Language (OpenCL) is a framework for writing programs that execute across  heterogeneous platforms consisting of central processing units (CPUs), graphics processing units  (GPUs), digital signal processors (DSPs), field-programmable gate arrays (FPGAs) and other  processors or hardware accelerators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677160" y="609480"/>
            <a:ext cx="8596440" cy="983880"/>
          </a:xfrm>
          <a:prstGeom prst="rect">
            <a:avLst/>
          </a:prstGeom>
        </p:spPr>
        <p:txBody>
          <a:bodyPr/>
          <a:p>
            <a:pPr>
              <a:lnSpc>
                <a:spcPct val="100000"/>
              </a:lnSpc>
            </a:pPr>
            <a:r>
              <a:rPr b="1" lang="en-US" sz="3600" u="sng">
                <a:solidFill>
                  <a:srgbClr val="dddddd"/>
                </a:solidFill>
                <a:latin typeface="Trebuchet MS"/>
              </a:rPr>
              <a:t>Image Processing Acceleration</a:t>
            </a:r>
            <a:endParaRPr/>
          </a:p>
        </p:txBody>
      </p:sp>
      <p:sp>
        <p:nvSpPr>
          <p:cNvPr id="325" name="TextShape 2"/>
          <p:cNvSpPr txBox="1"/>
          <p:nvPr/>
        </p:nvSpPr>
        <p:spPr>
          <a:xfrm>
            <a:off x="677160" y="1423800"/>
            <a:ext cx="8596440" cy="4924440"/>
          </a:xfrm>
          <a:prstGeom prst="rect">
            <a:avLst/>
          </a:prstGeom>
        </p:spPr>
        <p:txBody>
          <a:bodyPr/>
          <a:p>
            <a:pPr>
              <a:lnSpc>
                <a:spcPct val="100000"/>
              </a:lnSpc>
            </a:pPr>
            <a:r>
              <a:rPr lang="en-US">
                <a:solidFill>
                  <a:srgbClr val="ffffff"/>
                </a:solidFill>
                <a:latin typeface="Trebuchet MS"/>
              </a:rPr>
              <a:t>	</a:t>
            </a:r>
            <a:r>
              <a:rPr lang="en-US" sz="2000">
                <a:solidFill>
                  <a:srgbClr val="ffffff"/>
                </a:solidFill>
                <a:latin typeface="Trebuchet MS"/>
              </a:rPr>
              <a:t>Based on algorithm characteristics, they divided the functions into four categories: </a:t>
            </a:r>
            <a:endParaRPr/>
          </a:p>
          <a:p>
            <a:pPr>
              <a:lnSpc>
                <a:spcPct val="100000"/>
              </a:lnSpc>
              <a:buSzPct val="80000"/>
              <a:buFont typeface="Wingdings" charset="2"/>
              <a:buChar char=""/>
            </a:pPr>
            <a:r>
              <a:rPr lang="en-US" sz="2000" u="sng">
                <a:solidFill>
                  <a:srgbClr val="ffffff"/>
                </a:solidFill>
                <a:latin typeface="Trebuchet MS"/>
              </a:rPr>
              <a:t>data independent </a:t>
            </a:r>
            <a:r>
              <a:rPr lang="en-US" sz="2000">
                <a:solidFill>
                  <a:srgbClr val="ffffff"/>
                </a:solidFill>
                <a:latin typeface="Trebuchet MS"/>
              </a:rPr>
              <a:t>(e.g. </a:t>
            </a:r>
            <a:r>
              <a:rPr i="1" lang="en-US" sz="2000">
                <a:solidFill>
                  <a:srgbClr val="ffffff"/>
                </a:solidFill>
                <a:latin typeface="Trebuchet MS"/>
              </a:rPr>
              <a:t>image  intensity adjustment</a:t>
            </a:r>
            <a:r>
              <a:rPr lang="en-US" sz="2000">
                <a:solidFill>
                  <a:srgbClr val="ffffff"/>
                </a:solidFill>
                <a:latin typeface="Trebuchet MS"/>
              </a:rPr>
              <a:t>) : The functions in this category map naturally on a GPU and achieve high kernel performance. They are usually limited by memory bandwidth and data transfer overhead. </a:t>
            </a:r>
            <a:endParaRPr/>
          </a:p>
          <a:p>
            <a:pPr>
              <a:lnSpc>
                <a:spcPct val="100000"/>
              </a:lnSpc>
              <a:buSzPct val="80000"/>
              <a:buFont typeface="Wingdings" charset="2"/>
              <a:buChar char=""/>
            </a:pPr>
            <a:r>
              <a:rPr lang="en-US" sz="2000" u="sng">
                <a:solidFill>
                  <a:srgbClr val="ffffff"/>
                </a:solidFill>
                <a:latin typeface="Trebuchet MS"/>
              </a:rPr>
              <a:t>algorithm dependent </a:t>
            </a:r>
            <a:r>
              <a:rPr lang="en-US" sz="2000">
                <a:solidFill>
                  <a:srgbClr val="ffffff"/>
                </a:solidFill>
                <a:latin typeface="Trebuchet MS"/>
              </a:rPr>
              <a:t>(</a:t>
            </a:r>
            <a:r>
              <a:rPr i="1" lang="en-US" sz="2000">
                <a:solidFill>
                  <a:srgbClr val="ffffff"/>
                </a:solidFill>
                <a:latin typeface="Trebuchet MS"/>
              </a:rPr>
              <a:t>Euclidean distance transform</a:t>
            </a:r>
            <a:r>
              <a:rPr lang="en-US" sz="2000">
                <a:solidFill>
                  <a:srgbClr val="ffffff"/>
                </a:solidFill>
                <a:latin typeface="Trebuchet MS"/>
              </a:rPr>
              <a:t>) : These functions often require to be fundamentally revised, with respect to architecture differences.</a:t>
            </a:r>
            <a:endParaRPr/>
          </a:p>
          <a:p>
            <a:pPr>
              <a:lnSpc>
                <a:spcPct val="100000"/>
              </a:lnSpc>
              <a:buSzPct val="80000"/>
              <a:buFont typeface="Wingdings" charset="2"/>
              <a:buChar char=""/>
            </a:pPr>
            <a:r>
              <a:rPr lang="en-US" sz="2000" u="sng">
                <a:solidFill>
                  <a:srgbClr val="ffffff"/>
                </a:solidFill>
                <a:latin typeface="Trebuchet MS"/>
              </a:rPr>
              <a:t>data dependent </a:t>
            </a:r>
            <a:r>
              <a:rPr lang="en-US" sz="2000">
                <a:solidFill>
                  <a:srgbClr val="ffffff"/>
                </a:solidFill>
                <a:latin typeface="Trebuchet MS"/>
              </a:rPr>
              <a:t>(</a:t>
            </a:r>
            <a:r>
              <a:rPr i="1" lang="en-US" sz="2000">
                <a:solidFill>
                  <a:srgbClr val="ffffff"/>
                </a:solidFill>
                <a:latin typeface="Trebuchet MS"/>
              </a:rPr>
              <a:t>dither</a:t>
            </a:r>
            <a:r>
              <a:rPr lang="en-US" sz="2000">
                <a:solidFill>
                  <a:srgbClr val="ffffff"/>
                </a:solidFill>
                <a:latin typeface="Trebuchet MS"/>
              </a:rPr>
              <a:t>) : They are usually limited by memory bandwidth and data transfer overhead. </a:t>
            </a:r>
            <a:endParaRPr/>
          </a:p>
          <a:p>
            <a:pPr>
              <a:lnSpc>
                <a:spcPct val="100000"/>
              </a:lnSpc>
              <a:buSzPct val="80000"/>
              <a:buFont typeface="Wingdings" charset="2"/>
              <a:buChar char=""/>
            </a:pPr>
            <a:r>
              <a:rPr lang="en-US" sz="2000" u="sng">
                <a:solidFill>
                  <a:srgbClr val="ffffff"/>
                </a:solidFill>
                <a:latin typeface="Trebuchet MS"/>
              </a:rPr>
              <a:t>data sharing </a:t>
            </a:r>
            <a:r>
              <a:rPr lang="en-US" sz="2000">
                <a:solidFill>
                  <a:srgbClr val="ffffff"/>
                </a:solidFill>
                <a:latin typeface="Trebuchet MS"/>
              </a:rPr>
              <a:t>(</a:t>
            </a:r>
            <a:r>
              <a:rPr i="1" lang="en-US" sz="2000">
                <a:solidFill>
                  <a:srgbClr val="ffffff"/>
                </a:solidFill>
                <a:latin typeface="Trebuchet MS"/>
              </a:rPr>
              <a:t>edge detection</a:t>
            </a:r>
            <a:r>
              <a:rPr lang="en-US" sz="2000">
                <a:solidFill>
                  <a:srgbClr val="ffffff"/>
                </a:solidFill>
                <a:latin typeface="Trebuchet MS"/>
              </a:rPr>
              <a:t>) : The data sharing algorithms are excellent candidates for massive parallelization. With some optimization strategies, tremendous speedups can be achieved.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TextShape 1"/>
          <p:cNvSpPr txBox="1"/>
          <p:nvPr/>
        </p:nvSpPr>
        <p:spPr>
          <a:xfrm>
            <a:off x="677160" y="413640"/>
            <a:ext cx="8596440" cy="761760"/>
          </a:xfrm>
          <a:prstGeom prst="rect">
            <a:avLst/>
          </a:prstGeom>
        </p:spPr>
        <p:txBody>
          <a:bodyPr/>
          <a:p>
            <a:pPr>
              <a:lnSpc>
                <a:spcPct val="100000"/>
              </a:lnSpc>
            </a:pPr>
            <a:r>
              <a:rPr b="1" lang="en-US" sz="3600" u="sng">
                <a:solidFill>
                  <a:srgbClr val="dddddd"/>
                </a:solidFill>
                <a:latin typeface="Trebuchet MS"/>
              </a:rPr>
              <a:t>IMAGING PROCESS</a:t>
            </a:r>
            <a:endParaRPr/>
          </a:p>
        </p:txBody>
      </p:sp>
      <p:sp>
        <p:nvSpPr>
          <p:cNvPr id="327" name="TextShape 2"/>
          <p:cNvSpPr txBox="1"/>
          <p:nvPr/>
        </p:nvSpPr>
        <p:spPr>
          <a:xfrm>
            <a:off x="677160" y="1032120"/>
            <a:ext cx="8596440" cy="5642640"/>
          </a:xfrm>
          <a:prstGeom prst="rect">
            <a:avLst/>
          </a:prstGeom>
        </p:spPr>
        <p:txBody>
          <a:bodyPr/>
          <a:p>
            <a:pPr>
              <a:lnSpc>
                <a:spcPct val="100000"/>
              </a:lnSpc>
              <a:buSzPct val="80000"/>
              <a:buFont typeface="Wingdings 3" charset="2"/>
              <a:buChar char=""/>
            </a:pPr>
            <a:r>
              <a:rPr lang="en-US" sz="2000">
                <a:solidFill>
                  <a:srgbClr val="ffffff"/>
                </a:solidFill>
                <a:latin typeface="Trebuchet MS"/>
              </a:rPr>
              <a:t>Image Formation : First, an image is acquired by a device, digitized, and reconstructed. This is called image formation.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80000"/>
              <a:buFont typeface="Wingdings 3" charset="2"/>
              <a:buChar char=""/>
            </a:pPr>
            <a:r>
              <a:rPr i="1" lang="en-US" sz="2000">
                <a:solidFill>
                  <a:srgbClr val="ffffff"/>
                </a:solidFill>
                <a:latin typeface="Trebuchet MS"/>
              </a:rPr>
              <a:t>Image enhancement : A pre-processing step which </a:t>
            </a:r>
            <a:r>
              <a:rPr lang="en-US" sz="2000">
                <a:solidFill>
                  <a:srgbClr val="ffffff"/>
                </a:solidFill>
                <a:latin typeface="Trebuchet MS"/>
              </a:rPr>
              <a:t>includes tone mapping, image restoration, and geometrical methods.</a:t>
            </a:r>
            <a:endParaRPr/>
          </a:p>
          <a:p>
            <a:pPr>
              <a:lnSpc>
                <a:spcPct val="100000"/>
              </a:lnSpc>
            </a:pPr>
            <a:endParaRPr/>
          </a:p>
          <a:p>
            <a:pPr>
              <a:lnSpc>
                <a:spcPct val="100000"/>
              </a:lnSpc>
            </a:pPr>
            <a:endParaRPr/>
          </a:p>
        </p:txBody>
      </p:sp>
      <p:sp>
        <p:nvSpPr>
          <p:cNvPr id="328" name="CustomShape 3"/>
          <p:cNvSpPr/>
          <p:nvPr/>
        </p:nvSpPr>
        <p:spPr>
          <a:xfrm>
            <a:off x="1176480" y="6074280"/>
            <a:ext cx="2340360" cy="364680"/>
          </a:xfrm>
          <a:prstGeom prst="rect">
            <a:avLst/>
          </a:prstGeom>
          <a:noFill/>
          <a:ln>
            <a:noFill/>
          </a:ln>
        </p:spPr>
        <p:txBody>
          <a:bodyPr lIns="90000" rIns="90000" tIns="45000" bIns="45000"/>
          <a:p>
            <a:pPr>
              <a:lnSpc>
                <a:spcPct val="100000"/>
              </a:lnSpc>
            </a:pPr>
            <a:r>
              <a:rPr i="1" lang="en-US">
                <a:solidFill>
                  <a:srgbClr val="ffffff"/>
                </a:solidFill>
                <a:latin typeface="Trebuchet MS"/>
              </a:rPr>
              <a:t> </a:t>
            </a:r>
            <a:endParaRPr/>
          </a:p>
        </p:txBody>
      </p:sp>
      <p:pic>
        <p:nvPicPr>
          <p:cNvPr id="329" name="Picture 6" descr=""/>
          <p:cNvPicPr/>
          <p:nvPr/>
        </p:nvPicPr>
        <p:blipFill>
          <a:blip r:embed="rId1"/>
          <a:srcRect l="754099" t="1219661" r="769253" b="483463"/>
          <a:stretch>
            <a:fillRect/>
          </a:stretch>
        </p:blipFill>
        <p:spPr>
          <a:xfrm>
            <a:off x="1058040" y="1920240"/>
            <a:ext cx="8281440" cy="3578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