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2" r:id="rId12"/>
    <p:sldId id="290" r:id="rId13"/>
    <p:sldId id="275" r:id="rId14"/>
    <p:sldId id="278" r:id="rId15"/>
    <p:sldId id="277" r:id="rId16"/>
    <p:sldId id="259" r:id="rId17"/>
    <p:sldId id="272" r:id="rId18"/>
    <p:sldId id="280" r:id="rId19"/>
    <p:sldId id="266" r:id="rId20"/>
    <p:sldId id="276" r:id="rId21"/>
    <p:sldId id="279" r:id="rId22"/>
    <p:sldId id="270" r:id="rId23"/>
    <p:sldId id="271" r:id="rId24"/>
    <p:sldId id="295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26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0051F-51DB-4D64-ABDE-69E9CEBC6C0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DA90C-42CD-4C70-A56B-E62E2B176BC3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FA884DA6-6909-4FCA-B32E-BBEACD512CA7}" type="parTrans" cxnId="{18E2F411-06F6-42FA-82F0-21106ECDFB53}">
      <dgm:prSet/>
      <dgm:spPr/>
      <dgm:t>
        <a:bodyPr/>
        <a:lstStyle/>
        <a:p>
          <a:endParaRPr lang="en-US"/>
        </a:p>
      </dgm:t>
    </dgm:pt>
    <dgm:pt modelId="{98767E11-A571-4CB7-8321-144E0517EA4A}" type="sibTrans" cxnId="{18E2F411-06F6-42FA-82F0-21106ECDFB53}">
      <dgm:prSet/>
      <dgm:spPr/>
      <dgm:t>
        <a:bodyPr/>
        <a:lstStyle/>
        <a:p>
          <a:endParaRPr lang="en-US"/>
        </a:p>
      </dgm:t>
    </dgm:pt>
    <dgm:pt modelId="{0F0155A8-4E3E-41B6-B706-88060513D10C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A073C4DC-3612-4303-A006-C882D016A771}" type="parTrans" cxnId="{1F3F37E5-1C63-4506-9C8B-B1FBD9A5FCCC}">
      <dgm:prSet/>
      <dgm:spPr/>
      <dgm:t>
        <a:bodyPr/>
        <a:lstStyle/>
        <a:p>
          <a:endParaRPr lang="en-US"/>
        </a:p>
      </dgm:t>
    </dgm:pt>
    <dgm:pt modelId="{FB2D6BB6-D5BF-4F5A-B8BD-500F997757D6}" type="sibTrans" cxnId="{1F3F37E5-1C63-4506-9C8B-B1FBD9A5FCCC}">
      <dgm:prSet/>
      <dgm:spPr/>
      <dgm:t>
        <a:bodyPr/>
        <a:lstStyle/>
        <a:p>
          <a:endParaRPr lang="en-US"/>
        </a:p>
      </dgm:t>
    </dgm:pt>
    <dgm:pt modelId="{A473D7E5-32BF-474D-89E7-CE9AD84C843F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DA41BFE7-BFA8-4311-AEBE-A7013ABC9D5C}" type="parTrans" cxnId="{A35CE4E7-0451-4A72-84B3-204E2F10B56C}">
      <dgm:prSet/>
      <dgm:spPr/>
      <dgm:t>
        <a:bodyPr/>
        <a:lstStyle/>
        <a:p>
          <a:endParaRPr lang="en-US"/>
        </a:p>
      </dgm:t>
    </dgm:pt>
    <dgm:pt modelId="{D154AAAB-FA86-43A5-A4B6-D5AAA9AA4B4A}" type="sibTrans" cxnId="{A35CE4E7-0451-4A72-84B3-204E2F10B56C}">
      <dgm:prSet/>
      <dgm:spPr/>
      <dgm:t>
        <a:bodyPr/>
        <a:lstStyle/>
        <a:p>
          <a:endParaRPr lang="en-US"/>
        </a:p>
      </dgm:t>
    </dgm:pt>
    <dgm:pt modelId="{5BB64A9D-AB89-49A0-9BA1-CB2BF303AA5F}">
      <dgm:prSet phldrT="[Text]"/>
      <dgm:spPr/>
      <dgm:t>
        <a:bodyPr/>
        <a:lstStyle/>
        <a:p>
          <a:r>
            <a:rPr lang="en-US" dirty="0" smtClean="0"/>
            <a:t>Dealer</a:t>
          </a:r>
          <a:endParaRPr lang="en-US" dirty="0"/>
        </a:p>
      </dgm:t>
    </dgm:pt>
    <dgm:pt modelId="{82129516-9DE4-4FF1-9D41-BADB1D3A243E}" type="parTrans" cxnId="{3D5C1A12-9629-4860-BCB2-F4B738FB4FBB}">
      <dgm:prSet/>
      <dgm:spPr/>
      <dgm:t>
        <a:bodyPr/>
        <a:lstStyle/>
        <a:p>
          <a:endParaRPr lang="en-US"/>
        </a:p>
      </dgm:t>
    </dgm:pt>
    <dgm:pt modelId="{B6322AB4-C1B3-4D0F-A647-33D94431083E}" type="sibTrans" cxnId="{3D5C1A12-9629-4860-BCB2-F4B738FB4FBB}">
      <dgm:prSet/>
      <dgm:spPr/>
      <dgm:t>
        <a:bodyPr/>
        <a:lstStyle/>
        <a:p>
          <a:endParaRPr lang="en-US"/>
        </a:p>
      </dgm:t>
    </dgm:pt>
    <dgm:pt modelId="{43426FE0-7C7D-4CF8-A64A-3452C9265359}" type="pres">
      <dgm:prSet presAssocID="{9700051F-51DB-4D64-ABDE-69E9CEBC6C0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AD03A0-5C6B-4CB8-863E-39C8261BD922}" type="pres">
      <dgm:prSet presAssocID="{9B8DA90C-42CD-4C70-A56B-E62E2B176BC3}" presName="centerShape" presStyleLbl="node0" presStyleIdx="0" presStyleCnt="1"/>
      <dgm:spPr/>
      <dgm:t>
        <a:bodyPr/>
        <a:lstStyle/>
        <a:p>
          <a:endParaRPr lang="en-US"/>
        </a:p>
      </dgm:t>
    </dgm:pt>
    <dgm:pt modelId="{9DE7E007-5991-40C2-BC4E-8C8BCD9E0427}" type="pres">
      <dgm:prSet presAssocID="{A073C4DC-3612-4303-A006-C882D016A77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A64C7CF6-8719-4F63-B3F8-551C7F6A214A}" type="pres">
      <dgm:prSet presAssocID="{0F0155A8-4E3E-41B6-B706-88060513D1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795E0-3A1B-4B5D-8761-6B70D20BAC9A}" type="pres">
      <dgm:prSet presAssocID="{DA41BFE7-BFA8-4311-AEBE-A7013ABC9D5C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772C094-7A78-40DD-A473-F121E4BD0396}" type="pres">
      <dgm:prSet presAssocID="{A473D7E5-32BF-474D-89E7-CE9AD84C843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EF919-5909-44B8-B384-40DD389220A9}" type="pres">
      <dgm:prSet presAssocID="{82129516-9DE4-4FF1-9D41-BADB1D3A243E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DD078A1-EC40-4274-9D0B-DC30FE7DEFB7}" type="pres">
      <dgm:prSet presAssocID="{5BB64A9D-AB89-49A0-9BA1-CB2BF303AA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5CE4E7-0451-4A72-84B3-204E2F10B56C}" srcId="{9B8DA90C-42CD-4C70-A56B-E62E2B176BC3}" destId="{A473D7E5-32BF-474D-89E7-CE9AD84C843F}" srcOrd="1" destOrd="0" parTransId="{DA41BFE7-BFA8-4311-AEBE-A7013ABC9D5C}" sibTransId="{D154AAAB-FA86-43A5-A4B6-D5AAA9AA4B4A}"/>
    <dgm:cxn modelId="{AA2F4524-4C33-41F1-9696-D87317FB409A}" type="presOf" srcId="{A073C4DC-3612-4303-A006-C882D016A771}" destId="{9DE7E007-5991-40C2-BC4E-8C8BCD9E0427}" srcOrd="0" destOrd="0" presId="urn:microsoft.com/office/officeart/2005/8/layout/radial4"/>
    <dgm:cxn modelId="{3D5C1A12-9629-4860-BCB2-F4B738FB4FBB}" srcId="{9B8DA90C-42CD-4C70-A56B-E62E2B176BC3}" destId="{5BB64A9D-AB89-49A0-9BA1-CB2BF303AA5F}" srcOrd="2" destOrd="0" parTransId="{82129516-9DE4-4FF1-9D41-BADB1D3A243E}" sibTransId="{B6322AB4-C1B3-4D0F-A647-33D94431083E}"/>
    <dgm:cxn modelId="{C3D36FE2-1E5C-4CE5-A671-3938EF6EA0C9}" type="presOf" srcId="{9B8DA90C-42CD-4C70-A56B-E62E2B176BC3}" destId="{6CAD03A0-5C6B-4CB8-863E-39C8261BD922}" srcOrd="0" destOrd="0" presId="urn:microsoft.com/office/officeart/2005/8/layout/radial4"/>
    <dgm:cxn modelId="{E4DFA803-977C-496D-B3ED-036298080217}" type="presOf" srcId="{5BB64A9D-AB89-49A0-9BA1-CB2BF303AA5F}" destId="{8DD078A1-EC40-4274-9D0B-DC30FE7DEFB7}" srcOrd="0" destOrd="0" presId="urn:microsoft.com/office/officeart/2005/8/layout/radial4"/>
    <dgm:cxn modelId="{18E2F411-06F6-42FA-82F0-21106ECDFB53}" srcId="{9700051F-51DB-4D64-ABDE-69E9CEBC6C0D}" destId="{9B8DA90C-42CD-4C70-A56B-E62E2B176BC3}" srcOrd="0" destOrd="0" parTransId="{FA884DA6-6909-4FCA-B32E-BBEACD512CA7}" sibTransId="{98767E11-A571-4CB7-8321-144E0517EA4A}"/>
    <dgm:cxn modelId="{9546BFCB-59CA-4FAE-81E5-30EF28B02FC3}" type="presOf" srcId="{9700051F-51DB-4D64-ABDE-69E9CEBC6C0D}" destId="{43426FE0-7C7D-4CF8-A64A-3452C9265359}" srcOrd="0" destOrd="0" presId="urn:microsoft.com/office/officeart/2005/8/layout/radial4"/>
    <dgm:cxn modelId="{22A2012E-1CB0-4573-8CE6-F5965B2550BE}" type="presOf" srcId="{0F0155A8-4E3E-41B6-B706-88060513D10C}" destId="{A64C7CF6-8719-4F63-B3F8-551C7F6A214A}" srcOrd="0" destOrd="0" presId="urn:microsoft.com/office/officeart/2005/8/layout/radial4"/>
    <dgm:cxn modelId="{E000D841-84A6-4656-A939-37530B38B14F}" type="presOf" srcId="{DA41BFE7-BFA8-4311-AEBE-A7013ABC9D5C}" destId="{7EC795E0-3A1B-4B5D-8761-6B70D20BAC9A}" srcOrd="0" destOrd="0" presId="urn:microsoft.com/office/officeart/2005/8/layout/radial4"/>
    <dgm:cxn modelId="{1F3F37E5-1C63-4506-9C8B-B1FBD9A5FCCC}" srcId="{9B8DA90C-42CD-4C70-A56B-E62E2B176BC3}" destId="{0F0155A8-4E3E-41B6-B706-88060513D10C}" srcOrd="0" destOrd="0" parTransId="{A073C4DC-3612-4303-A006-C882D016A771}" sibTransId="{FB2D6BB6-D5BF-4F5A-B8BD-500F997757D6}"/>
    <dgm:cxn modelId="{75B1341B-C8F3-40D9-8095-4858383E11DF}" type="presOf" srcId="{82129516-9DE4-4FF1-9D41-BADB1D3A243E}" destId="{E13EF919-5909-44B8-B384-40DD389220A9}" srcOrd="0" destOrd="0" presId="urn:microsoft.com/office/officeart/2005/8/layout/radial4"/>
    <dgm:cxn modelId="{35FA3023-6248-460B-B799-178C3B9A4B4E}" type="presOf" srcId="{A473D7E5-32BF-474D-89E7-CE9AD84C843F}" destId="{C772C094-7A78-40DD-A473-F121E4BD0396}" srcOrd="0" destOrd="0" presId="urn:microsoft.com/office/officeart/2005/8/layout/radial4"/>
    <dgm:cxn modelId="{1573A7C0-600B-4300-AD50-AA6FE6F98904}" type="presParOf" srcId="{43426FE0-7C7D-4CF8-A64A-3452C9265359}" destId="{6CAD03A0-5C6B-4CB8-863E-39C8261BD922}" srcOrd="0" destOrd="0" presId="urn:microsoft.com/office/officeart/2005/8/layout/radial4"/>
    <dgm:cxn modelId="{44A8E1B0-5F35-41BD-9E31-528A84497408}" type="presParOf" srcId="{43426FE0-7C7D-4CF8-A64A-3452C9265359}" destId="{9DE7E007-5991-40C2-BC4E-8C8BCD9E0427}" srcOrd="1" destOrd="0" presId="urn:microsoft.com/office/officeart/2005/8/layout/radial4"/>
    <dgm:cxn modelId="{848EB12D-1301-4ACE-9B30-48D3DC736F20}" type="presParOf" srcId="{43426FE0-7C7D-4CF8-A64A-3452C9265359}" destId="{A64C7CF6-8719-4F63-B3F8-551C7F6A214A}" srcOrd="2" destOrd="0" presId="urn:microsoft.com/office/officeart/2005/8/layout/radial4"/>
    <dgm:cxn modelId="{02721842-E07B-43C5-A93C-2781CB59722A}" type="presParOf" srcId="{43426FE0-7C7D-4CF8-A64A-3452C9265359}" destId="{7EC795E0-3A1B-4B5D-8761-6B70D20BAC9A}" srcOrd="3" destOrd="0" presId="urn:microsoft.com/office/officeart/2005/8/layout/radial4"/>
    <dgm:cxn modelId="{8703DF9B-F4D8-40EE-82D3-CA5AE7D852F9}" type="presParOf" srcId="{43426FE0-7C7D-4CF8-A64A-3452C9265359}" destId="{C772C094-7A78-40DD-A473-F121E4BD0396}" srcOrd="4" destOrd="0" presId="urn:microsoft.com/office/officeart/2005/8/layout/radial4"/>
    <dgm:cxn modelId="{3F1EA941-C54A-4C5C-8A5D-673CA90C9F60}" type="presParOf" srcId="{43426FE0-7C7D-4CF8-A64A-3452C9265359}" destId="{E13EF919-5909-44B8-B384-40DD389220A9}" srcOrd="5" destOrd="0" presId="urn:microsoft.com/office/officeart/2005/8/layout/radial4"/>
    <dgm:cxn modelId="{887D9F29-32BF-4E71-B15E-05B028D9154F}" type="presParOf" srcId="{43426FE0-7C7D-4CF8-A64A-3452C9265359}" destId="{8DD078A1-EC40-4274-9D0B-DC30FE7DEFB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81553-5B0A-4D2C-8B8D-7040F1B0484D}" type="doc">
      <dgm:prSet loTypeId="urn:microsoft.com/office/officeart/2005/8/layout/matrix1" loCatId="matrix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4F08318-A674-4D72-9D60-92DFD4A6B297}">
      <dgm:prSet phldrT="[Text]"/>
      <dgm:spPr/>
      <dgm:t>
        <a:bodyPr/>
        <a:lstStyle/>
        <a:p>
          <a:r>
            <a:rPr lang="en-US" dirty="0" smtClean="0"/>
            <a:t>Sections</a:t>
          </a:r>
          <a:endParaRPr lang="en-US" dirty="0"/>
        </a:p>
      </dgm:t>
    </dgm:pt>
    <dgm:pt modelId="{1AB0D98E-286F-438C-BEB9-69330E5F0C54}" type="parTrans" cxnId="{85AA3B26-841C-4404-9E10-C6859CFABBDC}">
      <dgm:prSet/>
      <dgm:spPr/>
      <dgm:t>
        <a:bodyPr/>
        <a:lstStyle/>
        <a:p>
          <a:endParaRPr lang="en-US"/>
        </a:p>
      </dgm:t>
    </dgm:pt>
    <dgm:pt modelId="{57F9A572-0CDB-40C2-933E-6DC78AF4A9AC}" type="sibTrans" cxnId="{85AA3B26-841C-4404-9E10-C6859CFABBDC}">
      <dgm:prSet/>
      <dgm:spPr/>
      <dgm:t>
        <a:bodyPr/>
        <a:lstStyle/>
        <a:p>
          <a:endParaRPr lang="en-US"/>
        </a:p>
      </dgm:t>
    </dgm:pt>
    <dgm:pt modelId="{039C9955-65C2-4B68-8AF0-3576C2A5A2CF}">
      <dgm:prSet phldrT="[Text]"/>
      <dgm:spPr/>
      <dgm:t>
        <a:bodyPr/>
        <a:lstStyle/>
        <a:p>
          <a:r>
            <a:rPr lang="en-US" dirty="0" smtClean="0"/>
            <a:t>Television(TV)</a:t>
          </a:r>
          <a:endParaRPr lang="en-US" dirty="0"/>
        </a:p>
      </dgm:t>
    </dgm:pt>
    <dgm:pt modelId="{B9C28D30-D65D-4ECE-AAA3-CD2CA193A123}" type="parTrans" cxnId="{945D7550-4A70-49E5-8E10-271B0E4B4E72}">
      <dgm:prSet/>
      <dgm:spPr/>
      <dgm:t>
        <a:bodyPr/>
        <a:lstStyle/>
        <a:p>
          <a:endParaRPr lang="en-US"/>
        </a:p>
      </dgm:t>
    </dgm:pt>
    <dgm:pt modelId="{3195AD47-8F22-4E41-93F3-E4D469661A5E}" type="sibTrans" cxnId="{945D7550-4A70-49E5-8E10-271B0E4B4E72}">
      <dgm:prSet/>
      <dgm:spPr/>
      <dgm:t>
        <a:bodyPr/>
        <a:lstStyle/>
        <a:p>
          <a:endParaRPr lang="en-US"/>
        </a:p>
      </dgm:t>
    </dgm:pt>
    <dgm:pt modelId="{FD449D97-F24C-4E13-9D1D-9CE803EC7B67}">
      <dgm:prSet phldrT="[Text]"/>
      <dgm:spPr/>
      <dgm:t>
        <a:bodyPr/>
        <a:lstStyle/>
        <a:p>
          <a:r>
            <a:rPr lang="en-US" dirty="0" smtClean="0"/>
            <a:t>Laptops(LP)</a:t>
          </a:r>
          <a:endParaRPr lang="en-US" dirty="0"/>
        </a:p>
      </dgm:t>
    </dgm:pt>
    <dgm:pt modelId="{4F7268BD-0470-465B-97B5-1DF7C30E6200}" type="parTrans" cxnId="{19B00980-E3CD-4FAE-8012-D8402116EBD5}">
      <dgm:prSet/>
      <dgm:spPr/>
      <dgm:t>
        <a:bodyPr/>
        <a:lstStyle/>
        <a:p>
          <a:endParaRPr lang="en-US"/>
        </a:p>
      </dgm:t>
    </dgm:pt>
    <dgm:pt modelId="{1B721BC4-87BC-499E-96D6-65177AC1C8E8}" type="sibTrans" cxnId="{19B00980-E3CD-4FAE-8012-D8402116EBD5}">
      <dgm:prSet/>
      <dgm:spPr/>
      <dgm:t>
        <a:bodyPr/>
        <a:lstStyle/>
        <a:p>
          <a:endParaRPr lang="en-US"/>
        </a:p>
      </dgm:t>
    </dgm:pt>
    <dgm:pt modelId="{6C9CD3B0-D80F-4A45-B06F-F8D22FC71F73}">
      <dgm:prSet phldrT="[Text]"/>
      <dgm:spPr/>
      <dgm:t>
        <a:bodyPr/>
        <a:lstStyle/>
        <a:p>
          <a:r>
            <a:rPr lang="en-US" dirty="0" smtClean="0"/>
            <a:t>Refrigerator(FR)</a:t>
          </a:r>
          <a:endParaRPr lang="en-US" dirty="0"/>
        </a:p>
      </dgm:t>
    </dgm:pt>
    <dgm:pt modelId="{1E2F4886-A588-4606-B6B2-960A38B309AB}" type="parTrans" cxnId="{A21A2130-FFCB-45D8-8F0F-A27427036675}">
      <dgm:prSet/>
      <dgm:spPr/>
      <dgm:t>
        <a:bodyPr/>
        <a:lstStyle/>
        <a:p>
          <a:endParaRPr lang="en-US"/>
        </a:p>
      </dgm:t>
    </dgm:pt>
    <dgm:pt modelId="{46B325DF-BBC3-4135-A918-F4B2EB5AE188}" type="sibTrans" cxnId="{A21A2130-FFCB-45D8-8F0F-A27427036675}">
      <dgm:prSet/>
      <dgm:spPr/>
      <dgm:t>
        <a:bodyPr/>
        <a:lstStyle/>
        <a:p>
          <a:endParaRPr lang="en-US"/>
        </a:p>
      </dgm:t>
    </dgm:pt>
    <dgm:pt modelId="{76EE64FC-6ADE-496D-BF3C-3DC6C034DE61}">
      <dgm:prSet phldrT="[Text]"/>
      <dgm:spPr/>
      <dgm:t>
        <a:bodyPr/>
        <a:lstStyle/>
        <a:p>
          <a:r>
            <a:rPr lang="en-US" dirty="0" smtClean="0"/>
            <a:t>Air Conditioner (AC)</a:t>
          </a:r>
          <a:endParaRPr lang="en-US" dirty="0"/>
        </a:p>
      </dgm:t>
    </dgm:pt>
    <dgm:pt modelId="{7E427D41-5F39-43E2-B9E9-0CD52E6A2468}" type="parTrans" cxnId="{3CABFBB2-0879-4FA5-9FB9-3F15F1F420F8}">
      <dgm:prSet/>
      <dgm:spPr/>
      <dgm:t>
        <a:bodyPr/>
        <a:lstStyle/>
        <a:p>
          <a:endParaRPr lang="en-US"/>
        </a:p>
      </dgm:t>
    </dgm:pt>
    <dgm:pt modelId="{9C684F2C-2E17-4486-BECE-18FD6DC94C23}" type="sibTrans" cxnId="{3CABFBB2-0879-4FA5-9FB9-3F15F1F420F8}">
      <dgm:prSet/>
      <dgm:spPr/>
      <dgm:t>
        <a:bodyPr/>
        <a:lstStyle/>
        <a:p>
          <a:endParaRPr lang="en-US"/>
        </a:p>
      </dgm:t>
    </dgm:pt>
    <dgm:pt modelId="{582735A5-12E5-4805-93A2-D168FB1DBC9F}" type="pres">
      <dgm:prSet presAssocID="{D9481553-5B0A-4D2C-8B8D-7040F1B0484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F741C0-558E-4FFF-86BD-F6583F4381A7}" type="pres">
      <dgm:prSet presAssocID="{D9481553-5B0A-4D2C-8B8D-7040F1B0484D}" presName="matrix" presStyleCnt="0"/>
      <dgm:spPr/>
    </dgm:pt>
    <dgm:pt modelId="{D18B9632-5597-49DF-A74C-F15F2625BF57}" type="pres">
      <dgm:prSet presAssocID="{D9481553-5B0A-4D2C-8B8D-7040F1B0484D}" presName="tile1" presStyleLbl="node1" presStyleIdx="0" presStyleCnt="4"/>
      <dgm:spPr/>
      <dgm:t>
        <a:bodyPr/>
        <a:lstStyle/>
        <a:p>
          <a:endParaRPr lang="en-US"/>
        </a:p>
      </dgm:t>
    </dgm:pt>
    <dgm:pt modelId="{3466E581-8E25-4FA2-939A-E83734A5FCE8}" type="pres">
      <dgm:prSet presAssocID="{D9481553-5B0A-4D2C-8B8D-7040F1B0484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3EA81-CF58-444F-BE1E-13726856B3CA}" type="pres">
      <dgm:prSet presAssocID="{D9481553-5B0A-4D2C-8B8D-7040F1B0484D}" presName="tile2" presStyleLbl="node1" presStyleIdx="1" presStyleCnt="4"/>
      <dgm:spPr/>
      <dgm:t>
        <a:bodyPr/>
        <a:lstStyle/>
        <a:p>
          <a:endParaRPr lang="en-US"/>
        </a:p>
      </dgm:t>
    </dgm:pt>
    <dgm:pt modelId="{E2AA5510-947D-4C6B-A266-6616F1CC2945}" type="pres">
      <dgm:prSet presAssocID="{D9481553-5B0A-4D2C-8B8D-7040F1B0484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B163F-29A8-4B00-8FFA-247E6F9BFFE4}" type="pres">
      <dgm:prSet presAssocID="{D9481553-5B0A-4D2C-8B8D-7040F1B0484D}" presName="tile3" presStyleLbl="node1" presStyleIdx="2" presStyleCnt="4"/>
      <dgm:spPr/>
      <dgm:t>
        <a:bodyPr/>
        <a:lstStyle/>
        <a:p>
          <a:endParaRPr lang="en-US"/>
        </a:p>
      </dgm:t>
    </dgm:pt>
    <dgm:pt modelId="{57B3C43A-2A86-40A4-98EE-FA884B88152D}" type="pres">
      <dgm:prSet presAssocID="{D9481553-5B0A-4D2C-8B8D-7040F1B0484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EF0CD-C58A-4F6D-8914-54A0704E360D}" type="pres">
      <dgm:prSet presAssocID="{D9481553-5B0A-4D2C-8B8D-7040F1B0484D}" presName="tile4" presStyleLbl="node1" presStyleIdx="3" presStyleCnt="4"/>
      <dgm:spPr/>
      <dgm:t>
        <a:bodyPr/>
        <a:lstStyle/>
        <a:p>
          <a:endParaRPr lang="en-US"/>
        </a:p>
      </dgm:t>
    </dgm:pt>
    <dgm:pt modelId="{C8AEDB42-3171-4EE0-B3BD-7AB129E55A87}" type="pres">
      <dgm:prSet presAssocID="{D9481553-5B0A-4D2C-8B8D-7040F1B0484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F0C30-733C-407C-AEB4-D5302B5C22CB}" type="pres">
      <dgm:prSet presAssocID="{D9481553-5B0A-4D2C-8B8D-7040F1B0484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21A2130-FFCB-45D8-8F0F-A27427036675}" srcId="{64F08318-A674-4D72-9D60-92DFD4A6B297}" destId="{6C9CD3B0-D80F-4A45-B06F-F8D22FC71F73}" srcOrd="2" destOrd="0" parTransId="{1E2F4886-A588-4606-B6B2-960A38B309AB}" sibTransId="{46B325DF-BBC3-4135-A918-F4B2EB5AE188}"/>
    <dgm:cxn modelId="{BCF4211C-EC6A-49F7-8B99-2AF7DC6F5B32}" type="presOf" srcId="{6C9CD3B0-D80F-4A45-B06F-F8D22FC71F73}" destId="{E76B163F-29A8-4B00-8FFA-247E6F9BFFE4}" srcOrd="0" destOrd="0" presId="urn:microsoft.com/office/officeart/2005/8/layout/matrix1"/>
    <dgm:cxn modelId="{2872F9D6-4983-41ED-8A0E-D18048E5DC9F}" type="presOf" srcId="{76EE64FC-6ADE-496D-BF3C-3DC6C034DE61}" destId="{C8AEDB42-3171-4EE0-B3BD-7AB129E55A87}" srcOrd="1" destOrd="0" presId="urn:microsoft.com/office/officeart/2005/8/layout/matrix1"/>
    <dgm:cxn modelId="{85AA3B26-841C-4404-9E10-C6859CFABBDC}" srcId="{D9481553-5B0A-4D2C-8B8D-7040F1B0484D}" destId="{64F08318-A674-4D72-9D60-92DFD4A6B297}" srcOrd="0" destOrd="0" parTransId="{1AB0D98E-286F-438C-BEB9-69330E5F0C54}" sibTransId="{57F9A572-0CDB-40C2-933E-6DC78AF4A9AC}"/>
    <dgm:cxn modelId="{94A722D3-1548-465A-B673-B462D71BCD79}" type="presOf" srcId="{039C9955-65C2-4B68-8AF0-3576C2A5A2CF}" destId="{3466E581-8E25-4FA2-939A-E83734A5FCE8}" srcOrd="1" destOrd="0" presId="urn:microsoft.com/office/officeart/2005/8/layout/matrix1"/>
    <dgm:cxn modelId="{880F9A08-C733-49D3-AB8A-1E5E9299B13A}" type="presOf" srcId="{64F08318-A674-4D72-9D60-92DFD4A6B297}" destId="{2A3F0C30-733C-407C-AEB4-D5302B5C22CB}" srcOrd="0" destOrd="0" presId="urn:microsoft.com/office/officeart/2005/8/layout/matrix1"/>
    <dgm:cxn modelId="{6F5003BE-73D1-4277-9A55-B021F1FF5071}" type="presOf" srcId="{FD449D97-F24C-4E13-9D1D-9CE803EC7B67}" destId="{5483EA81-CF58-444F-BE1E-13726856B3CA}" srcOrd="0" destOrd="0" presId="urn:microsoft.com/office/officeart/2005/8/layout/matrix1"/>
    <dgm:cxn modelId="{3CABFBB2-0879-4FA5-9FB9-3F15F1F420F8}" srcId="{64F08318-A674-4D72-9D60-92DFD4A6B297}" destId="{76EE64FC-6ADE-496D-BF3C-3DC6C034DE61}" srcOrd="3" destOrd="0" parTransId="{7E427D41-5F39-43E2-B9E9-0CD52E6A2468}" sibTransId="{9C684F2C-2E17-4486-BECE-18FD6DC94C23}"/>
    <dgm:cxn modelId="{37E5C0BC-FAE0-4786-A248-2C434A3733B8}" type="presOf" srcId="{6C9CD3B0-D80F-4A45-B06F-F8D22FC71F73}" destId="{57B3C43A-2A86-40A4-98EE-FA884B88152D}" srcOrd="1" destOrd="0" presId="urn:microsoft.com/office/officeart/2005/8/layout/matrix1"/>
    <dgm:cxn modelId="{945D7550-4A70-49E5-8E10-271B0E4B4E72}" srcId="{64F08318-A674-4D72-9D60-92DFD4A6B297}" destId="{039C9955-65C2-4B68-8AF0-3576C2A5A2CF}" srcOrd="0" destOrd="0" parTransId="{B9C28D30-D65D-4ECE-AAA3-CD2CA193A123}" sibTransId="{3195AD47-8F22-4E41-93F3-E4D469661A5E}"/>
    <dgm:cxn modelId="{9D27E0A1-38D1-4369-93EE-BFC72F2FCD67}" type="presOf" srcId="{FD449D97-F24C-4E13-9D1D-9CE803EC7B67}" destId="{E2AA5510-947D-4C6B-A266-6616F1CC2945}" srcOrd="1" destOrd="0" presId="urn:microsoft.com/office/officeart/2005/8/layout/matrix1"/>
    <dgm:cxn modelId="{19B00980-E3CD-4FAE-8012-D8402116EBD5}" srcId="{64F08318-A674-4D72-9D60-92DFD4A6B297}" destId="{FD449D97-F24C-4E13-9D1D-9CE803EC7B67}" srcOrd="1" destOrd="0" parTransId="{4F7268BD-0470-465B-97B5-1DF7C30E6200}" sibTransId="{1B721BC4-87BC-499E-96D6-65177AC1C8E8}"/>
    <dgm:cxn modelId="{F6D05306-008D-4458-8C86-6A04BA9791BA}" type="presOf" srcId="{76EE64FC-6ADE-496D-BF3C-3DC6C034DE61}" destId="{354EF0CD-C58A-4F6D-8914-54A0704E360D}" srcOrd="0" destOrd="0" presId="urn:microsoft.com/office/officeart/2005/8/layout/matrix1"/>
    <dgm:cxn modelId="{106E0EBB-628C-4042-918C-F8C3672EB0C9}" type="presOf" srcId="{D9481553-5B0A-4D2C-8B8D-7040F1B0484D}" destId="{582735A5-12E5-4805-93A2-D168FB1DBC9F}" srcOrd="0" destOrd="0" presId="urn:microsoft.com/office/officeart/2005/8/layout/matrix1"/>
    <dgm:cxn modelId="{5754D5F0-334E-4894-85A8-DEA7B0DAFF71}" type="presOf" srcId="{039C9955-65C2-4B68-8AF0-3576C2A5A2CF}" destId="{D18B9632-5597-49DF-A74C-F15F2625BF57}" srcOrd="0" destOrd="0" presId="urn:microsoft.com/office/officeart/2005/8/layout/matrix1"/>
    <dgm:cxn modelId="{0DC30CC9-03ED-48C3-B1CA-F5CD8E9FDDF2}" type="presParOf" srcId="{582735A5-12E5-4805-93A2-D168FB1DBC9F}" destId="{F0F741C0-558E-4FFF-86BD-F6583F4381A7}" srcOrd="0" destOrd="0" presId="urn:microsoft.com/office/officeart/2005/8/layout/matrix1"/>
    <dgm:cxn modelId="{DEC5817D-83E0-4A16-A8E2-05E7F03ECCBC}" type="presParOf" srcId="{F0F741C0-558E-4FFF-86BD-F6583F4381A7}" destId="{D18B9632-5597-49DF-A74C-F15F2625BF57}" srcOrd="0" destOrd="0" presId="urn:microsoft.com/office/officeart/2005/8/layout/matrix1"/>
    <dgm:cxn modelId="{A2D52440-79DA-4C36-8B7E-81836A241048}" type="presParOf" srcId="{F0F741C0-558E-4FFF-86BD-F6583F4381A7}" destId="{3466E581-8E25-4FA2-939A-E83734A5FCE8}" srcOrd="1" destOrd="0" presId="urn:microsoft.com/office/officeart/2005/8/layout/matrix1"/>
    <dgm:cxn modelId="{D85259E4-08B4-4B94-95A1-43BEDAB2B429}" type="presParOf" srcId="{F0F741C0-558E-4FFF-86BD-F6583F4381A7}" destId="{5483EA81-CF58-444F-BE1E-13726856B3CA}" srcOrd="2" destOrd="0" presId="urn:microsoft.com/office/officeart/2005/8/layout/matrix1"/>
    <dgm:cxn modelId="{F352C313-C59C-4B62-B6E6-6B71D3EDCEE6}" type="presParOf" srcId="{F0F741C0-558E-4FFF-86BD-F6583F4381A7}" destId="{E2AA5510-947D-4C6B-A266-6616F1CC2945}" srcOrd="3" destOrd="0" presId="urn:microsoft.com/office/officeart/2005/8/layout/matrix1"/>
    <dgm:cxn modelId="{0EDC7430-578C-4600-ABB8-32961A1D4FE3}" type="presParOf" srcId="{F0F741C0-558E-4FFF-86BD-F6583F4381A7}" destId="{E76B163F-29A8-4B00-8FFA-247E6F9BFFE4}" srcOrd="4" destOrd="0" presId="urn:microsoft.com/office/officeart/2005/8/layout/matrix1"/>
    <dgm:cxn modelId="{167E6F09-0E31-41FD-B8F6-639797018007}" type="presParOf" srcId="{F0F741C0-558E-4FFF-86BD-F6583F4381A7}" destId="{57B3C43A-2A86-40A4-98EE-FA884B88152D}" srcOrd="5" destOrd="0" presId="urn:microsoft.com/office/officeart/2005/8/layout/matrix1"/>
    <dgm:cxn modelId="{D5EC6C0A-4A51-4E9C-AA29-1B2F1F0475C5}" type="presParOf" srcId="{F0F741C0-558E-4FFF-86BD-F6583F4381A7}" destId="{354EF0CD-C58A-4F6D-8914-54A0704E360D}" srcOrd="6" destOrd="0" presId="urn:microsoft.com/office/officeart/2005/8/layout/matrix1"/>
    <dgm:cxn modelId="{07BFBA97-BDA8-41D4-9076-5148A11F8A1D}" type="presParOf" srcId="{F0F741C0-558E-4FFF-86BD-F6583F4381A7}" destId="{C8AEDB42-3171-4EE0-B3BD-7AB129E55A87}" srcOrd="7" destOrd="0" presId="urn:microsoft.com/office/officeart/2005/8/layout/matrix1"/>
    <dgm:cxn modelId="{144B278C-0E0F-4073-B0F7-9D732FACB384}" type="presParOf" srcId="{582735A5-12E5-4805-93A2-D168FB1DBC9F}" destId="{2A3F0C30-733C-407C-AEB4-D5302B5C22C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5D2DA-93A5-47AB-9C92-00E85E37890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7E535F-44EB-4F32-AE6F-459DF162FF61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Model 2</a:t>
          </a:r>
          <a:endParaRPr lang="en-US" dirty="0"/>
        </a:p>
      </dgm:t>
    </dgm:pt>
    <dgm:pt modelId="{195914B0-ED44-4F93-A949-4C67FCCC723D}" type="parTrans" cxnId="{F1F6511B-260D-471E-8B50-2776C03D9375}">
      <dgm:prSet/>
      <dgm:spPr/>
      <dgm:t>
        <a:bodyPr/>
        <a:lstStyle/>
        <a:p>
          <a:endParaRPr lang="en-US"/>
        </a:p>
      </dgm:t>
    </dgm:pt>
    <dgm:pt modelId="{6F722602-A14E-48FE-8798-C84F7568F616}" type="sibTrans" cxnId="{F1F6511B-260D-471E-8B50-2776C03D937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C5296D2-7100-4763-ACC3-F4A05513DA5B}">
      <dgm:prSet phldrT="[Text]"/>
      <dgm:spPr/>
      <dgm:t>
        <a:bodyPr/>
        <a:lstStyle/>
        <a:p>
          <a:r>
            <a:rPr lang="en-US" dirty="0" smtClean="0"/>
            <a:t>Samsung</a:t>
          </a:r>
          <a:endParaRPr lang="en-US" dirty="0"/>
        </a:p>
      </dgm:t>
    </dgm:pt>
    <dgm:pt modelId="{84B4EAAD-868E-4376-AD2C-5C2374F2E7C6}" type="parTrans" cxnId="{579785C8-5EAF-445C-B9DC-6980DA32F08E}">
      <dgm:prSet/>
      <dgm:spPr/>
      <dgm:t>
        <a:bodyPr/>
        <a:lstStyle/>
        <a:p>
          <a:endParaRPr lang="en-US"/>
        </a:p>
      </dgm:t>
    </dgm:pt>
    <dgm:pt modelId="{E500C107-972C-4C84-A16C-DC4F1E965D2A}" type="sibTrans" cxnId="{579785C8-5EAF-445C-B9DC-6980DA32F08E}">
      <dgm:prSet/>
      <dgm:spPr/>
      <dgm:t>
        <a:bodyPr/>
        <a:lstStyle/>
        <a:p>
          <a:endParaRPr lang="en-US"/>
        </a:p>
      </dgm:t>
    </dgm:pt>
    <dgm:pt modelId="{1376CD45-0F62-44D5-A8BD-45FCDCB213B4}">
      <dgm:prSet phldrT="[Text]"/>
      <dgm:spPr/>
      <dgm:t>
        <a:bodyPr/>
        <a:lstStyle/>
        <a:p>
          <a:r>
            <a:rPr lang="en-US" dirty="0" smtClean="0"/>
            <a:t>Model 1</a:t>
          </a:r>
          <a:endParaRPr lang="en-US" dirty="0"/>
        </a:p>
      </dgm:t>
    </dgm:pt>
    <dgm:pt modelId="{827794C6-D2A4-4065-BCCB-5118F1AA6F62}" type="parTrans" cxnId="{4C7830F3-E3F0-494F-9251-BE888ACDC45F}">
      <dgm:prSet/>
      <dgm:spPr/>
      <dgm:t>
        <a:bodyPr/>
        <a:lstStyle/>
        <a:p>
          <a:endParaRPr lang="en-US"/>
        </a:p>
      </dgm:t>
    </dgm:pt>
    <dgm:pt modelId="{FDA1D5A5-D07E-4B26-8E3A-32126AFD1B8E}" type="sibTrans" cxnId="{4C7830F3-E3F0-494F-9251-BE888ACDC45F}">
      <dgm:prSet/>
      <dgm:spPr/>
      <dgm:t>
        <a:bodyPr/>
        <a:lstStyle/>
        <a:p>
          <a:endParaRPr lang="en-US"/>
        </a:p>
      </dgm:t>
    </dgm:pt>
    <dgm:pt modelId="{EC9119D4-F393-4BE7-B991-DF3E45DE4C03}">
      <dgm:prSet phldrT="[Text]"/>
      <dgm:spPr/>
      <dgm:t>
        <a:bodyPr/>
        <a:lstStyle/>
        <a:p>
          <a:r>
            <a:rPr lang="en-US" dirty="0" smtClean="0"/>
            <a:t>Sony</a:t>
          </a:r>
          <a:endParaRPr lang="en-US" dirty="0"/>
        </a:p>
      </dgm:t>
    </dgm:pt>
    <dgm:pt modelId="{D84CD2AF-ED19-45C4-8D48-25E628F8EAB2}" type="parTrans" cxnId="{9CD40A32-DBC4-4D5A-ABD1-055E583EFD63}">
      <dgm:prSet/>
      <dgm:spPr/>
      <dgm:t>
        <a:bodyPr/>
        <a:lstStyle/>
        <a:p>
          <a:endParaRPr lang="en-US"/>
        </a:p>
      </dgm:t>
    </dgm:pt>
    <dgm:pt modelId="{3CE669D2-3092-4AD7-BA56-AB78C9E0B67C}" type="sibTrans" cxnId="{9CD40A32-DBC4-4D5A-ABD1-055E583EFD63}">
      <dgm:prSet/>
      <dgm:spPr/>
      <dgm:t>
        <a:bodyPr/>
        <a:lstStyle/>
        <a:p>
          <a:endParaRPr lang="en-US"/>
        </a:p>
      </dgm:t>
    </dgm:pt>
    <dgm:pt modelId="{767F1896-0588-4E8B-83DA-6638713451C3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Model 2</a:t>
          </a:r>
          <a:endParaRPr lang="en-US" dirty="0"/>
        </a:p>
      </dgm:t>
    </dgm:pt>
    <dgm:pt modelId="{23EE0FD1-EA35-48B9-81C2-E82C62F76DB7}" type="parTrans" cxnId="{42AFAE88-4FF2-4D18-AE84-2BB50830C3D7}">
      <dgm:prSet/>
      <dgm:spPr/>
      <dgm:t>
        <a:bodyPr/>
        <a:lstStyle/>
        <a:p>
          <a:endParaRPr lang="en-US"/>
        </a:p>
      </dgm:t>
    </dgm:pt>
    <dgm:pt modelId="{55A173E7-204F-48BE-A907-0507D8063682}" type="sibTrans" cxnId="{42AFAE88-4FF2-4D18-AE84-2BB50830C3D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4C46B8E-1449-49A7-B278-046B00545D38}">
      <dgm:prSet phldrT="[Text]"/>
      <dgm:spPr/>
      <dgm:t>
        <a:bodyPr/>
        <a:lstStyle/>
        <a:p>
          <a:r>
            <a:rPr lang="en-US" dirty="0" smtClean="0"/>
            <a:t>LG</a:t>
          </a:r>
          <a:endParaRPr lang="en-US" dirty="0"/>
        </a:p>
      </dgm:t>
    </dgm:pt>
    <dgm:pt modelId="{E4BA7747-0F82-407A-A721-92332512773F}" type="parTrans" cxnId="{40355AF3-CF08-43DB-AF02-8F6F7CF64D7A}">
      <dgm:prSet/>
      <dgm:spPr/>
      <dgm:t>
        <a:bodyPr/>
        <a:lstStyle/>
        <a:p>
          <a:endParaRPr lang="en-US"/>
        </a:p>
      </dgm:t>
    </dgm:pt>
    <dgm:pt modelId="{59641397-F8A8-4A7E-AF43-33CB056D921B}" type="sibTrans" cxnId="{40355AF3-CF08-43DB-AF02-8F6F7CF64D7A}">
      <dgm:prSet/>
      <dgm:spPr/>
      <dgm:t>
        <a:bodyPr/>
        <a:lstStyle/>
        <a:p>
          <a:endParaRPr lang="en-US"/>
        </a:p>
      </dgm:t>
    </dgm:pt>
    <dgm:pt modelId="{7B9B117C-5E23-4875-837A-069399586FBA}" type="pres">
      <dgm:prSet presAssocID="{8075D2DA-93A5-47AB-9C92-00E85E37890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0BBCFC8-CFDC-43E4-8C34-6C72B39FB70C}" type="pres">
      <dgm:prSet presAssocID="{C07E535F-44EB-4F32-AE6F-459DF162FF61}" presName="composite" presStyleCnt="0"/>
      <dgm:spPr/>
    </dgm:pt>
    <dgm:pt modelId="{9B661C1C-886F-4587-AB66-EC074F5F879C}" type="pres">
      <dgm:prSet presAssocID="{C07E535F-44EB-4F32-AE6F-459DF162FF6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CBEA0-48A7-40EE-A536-E16639484BB7}" type="pres">
      <dgm:prSet presAssocID="{C07E535F-44EB-4F32-AE6F-459DF162FF6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5D29A-AB0A-4E84-B2B4-7EFBF109FE3B}" type="pres">
      <dgm:prSet presAssocID="{C07E535F-44EB-4F32-AE6F-459DF162FF61}" presName="BalanceSpacing" presStyleCnt="0"/>
      <dgm:spPr/>
    </dgm:pt>
    <dgm:pt modelId="{D1498E61-5995-46C6-BD16-CC7E9D4FEB83}" type="pres">
      <dgm:prSet presAssocID="{C07E535F-44EB-4F32-AE6F-459DF162FF61}" presName="BalanceSpacing1" presStyleCnt="0"/>
      <dgm:spPr/>
    </dgm:pt>
    <dgm:pt modelId="{00DBE97A-6F4C-4964-9D81-96A5ED4790CD}" type="pres">
      <dgm:prSet presAssocID="{6F722602-A14E-48FE-8798-C84F7568F616}" presName="Accent1Text" presStyleLbl="node1" presStyleIdx="1" presStyleCnt="6"/>
      <dgm:spPr/>
      <dgm:t>
        <a:bodyPr/>
        <a:lstStyle/>
        <a:p>
          <a:endParaRPr lang="en-US"/>
        </a:p>
      </dgm:t>
    </dgm:pt>
    <dgm:pt modelId="{0E99A18D-C6C5-4EC6-B6BB-E029FA37A861}" type="pres">
      <dgm:prSet presAssocID="{6F722602-A14E-48FE-8798-C84F7568F616}" presName="spaceBetweenRectangles" presStyleCnt="0"/>
      <dgm:spPr/>
    </dgm:pt>
    <dgm:pt modelId="{92CAAEA6-45DA-426C-9406-B67B2DDEF8CB}" type="pres">
      <dgm:prSet presAssocID="{1376CD45-0F62-44D5-A8BD-45FCDCB213B4}" presName="composite" presStyleCnt="0"/>
      <dgm:spPr/>
    </dgm:pt>
    <dgm:pt modelId="{05AFEC7E-4FB6-4811-8F92-324F3BC3067A}" type="pres">
      <dgm:prSet presAssocID="{1376CD45-0F62-44D5-A8BD-45FCDCB213B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27B63-2142-468E-AA52-5C7C5050FF89}" type="pres">
      <dgm:prSet presAssocID="{1376CD45-0F62-44D5-A8BD-45FCDCB213B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DC60E-8B69-4EA1-9D29-353B654EA080}" type="pres">
      <dgm:prSet presAssocID="{1376CD45-0F62-44D5-A8BD-45FCDCB213B4}" presName="BalanceSpacing" presStyleCnt="0"/>
      <dgm:spPr/>
    </dgm:pt>
    <dgm:pt modelId="{C47BCFBA-3011-40B4-BC2C-6101BFC27C83}" type="pres">
      <dgm:prSet presAssocID="{1376CD45-0F62-44D5-A8BD-45FCDCB213B4}" presName="BalanceSpacing1" presStyleCnt="0"/>
      <dgm:spPr/>
    </dgm:pt>
    <dgm:pt modelId="{816AB34B-7A11-4894-AD3E-1552EBA5A454}" type="pres">
      <dgm:prSet presAssocID="{FDA1D5A5-D07E-4B26-8E3A-32126AFD1B8E}" presName="Accent1Text" presStyleLbl="node1" presStyleIdx="3" presStyleCnt="6"/>
      <dgm:spPr/>
      <dgm:t>
        <a:bodyPr/>
        <a:lstStyle/>
        <a:p>
          <a:endParaRPr lang="en-US"/>
        </a:p>
      </dgm:t>
    </dgm:pt>
    <dgm:pt modelId="{6E94B4B9-ACC6-4BC0-83D8-BCD88A5FD110}" type="pres">
      <dgm:prSet presAssocID="{FDA1D5A5-D07E-4B26-8E3A-32126AFD1B8E}" presName="spaceBetweenRectangles" presStyleCnt="0"/>
      <dgm:spPr/>
    </dgm:pt>
    <dgm:pt modelId="{C56B2CBA-EF0B-40F8-8598-942E71018B37}" type="pres">
      <dgm:prSet presAssocID="{767F1896-0588-4E8B-83DA-6638713451C3}" presName="composite" presStyleCnt="0"/>
      <dgm:spPr/>
    </dgm:pt>
    <dgm:pt modelId="{99AD8A21-4CCB-4EBA-8324-CCCD7AADB1EA}" type="pres">
      <dgm:prSet presAssocID="{767F1896-0588-4E8B-83DA-6638713451C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6AB13-5948-40F9-8318-1B1661592175}" type="pres">
      <dgm:prSet presAssocID="{767F1896-0588-4E8B-83DA-6638713451C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0E4B8-C4AF-4E8E-BDC1-B58D79737866}" type="pres">
      <dgm:prSet presAssocID="{767F1896-0588-4E8B-83DA-6638713451C3}" presName="BalanceSpacing" presStyleCnt="0"/>
      <dgm:spPr/>
    </dgm:pt>
    <dgm:pt modelId="{969F8C5E-26A5-4478-A9CD-C1AB5470093E}" type="pres">
      <dgm:prSet presAssocID="{767F1896-0588-4E8B-83DA-6638713451C3}" presName="BalanceSpacing1" presStyleCnt="0"/>
      <dgm:spPr/>
    </dgm:pt>
    <dgm:pt modelId="{A6AB67D8-E52B-4B72-8DC7-FD4B49C119D1}" type="pres">
      <dgm:prSet presAssocID="{55A173E7-204F-48BE-A907-0507D8063682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42AFAE88-4FF2-4D18-AE84-2BB50830C3D7}" srcId="{8075D2DA-93A5-47AB-9C92-00E85E378901}" destId="{767F1896-0588-4E8B-83DA-6638713451C3}" srcOrd="2" destOrd="0" parTransId="{23EE0FD1-EA35-48B9-81C2-E82C62F76DB7}" sibTransId="{55A173E7-204F-48BE-A907-0507D8063682}"/>
    <dgm:cxn modelId="{CA2AFA92-B1D1-450F-B923-8B8753D6219B}" type="presOf" srcId="{1C5296D2-7100-4763-ACC3-F4A05513DA5B}" destId="{5B3CBEA0-48A7-40EE-A536-E16639484BB7}" srcOrd="0" destOrd="0" presId="urn:microsoft.com/office/officeart/2008/layout/AlternatingHexagons"/>
    <dgm:cxn modelId="{E19CD439-BC02-492A-8799-CA1C0D8A2078}" type="presOf" srcId="{F4C46B8E-1449-49A7-B278-046B00545D38}" destId="{3516AB13-5948-40F9-8318-1B1661592175}" srcOrd="0" destOrd="0" presId="urn:microsoft.com/office/officeart/2008/layout/AlternatingHexagons"/>
    <dgm:cxn modelId="{79E13A9A-631B-49B1-AC62-FBAA4DAAC588}" type="presOf" srcId="{1376CD45-0F62-44D5-A8BD-45FCDCB213B4}" destId="{05AFEC7E-4FB6-4811-8F92-324F3BC3067A}" srcOrd="0" destOrd="0" presId="urn:microsoft.com/office/officeart/2008/layout/AlternatingHexagons"/>
    <dgm:cxn modelId="{579785C8-5EAF-445C-B9DC-6980DA32F08E}" srcId="{C07E535F-44EB-4F32-AE6F-459DF162FF61}" destId="{1C5296D2-7100-4763-ACC3-F4A05513DA5B}" srcOrd="0" destOrd="0" parTransId="{84B4EAAD-868E-4376-AD2C-5C2374F2E7C6}" sibTransId="{E500C107-972C-4C84-A16C-DC4F1E965D2A}"/>
    <dgm:cxn modelId="{36D1AB52-0149-4E2B-B972-BDF011EFD5B4}" type="presOf" srcId="{8075D2DA-93A5-47AB-9C92-00E85E378901}" destId="{7B9B117C-5E23-4875-837A-069399586FBA}" srcOrd="0" destOrd="0" presId="urn:microsoft.com/office/officeart/2008/layout/AlternatingHexagons"/>
    <dgm:cxn modelId="{9CD40A32-DBC4-4D5A-ABD1-055E583EFD63}" srcId="{1376CD45-0F62-44D5-A8BD-45FCDCB213B4}" destId="{EC9119D4-F393-4BE7-B991-DF3E45DE4C03}" srcOrd="0" destOrd="0" parTransId="{D84CD2AF-ED19-45C4-8D48-25E628F8EAB2}" sibTransId="{3CE669D2-3092-4AD7-BA56-AB78C9E0B67C}"/>
    <dgm:cxn modelId="{561BFEF7-151F-47FD-89AB-AA9382D6F7FA}" type="presOf" srcId="{55A173E7-204F-48BE-A907-0507D8063682}" destId="{A6AB67D8-E52B-4B72-8DC7-FD4B49C119D1}" srcOrd="0" destOrd="0" presId="urn:microsoft.com/office/officeart/2008/layout/AlternatingHexagons"/>
    <dgm:cxn modelId="{4C7830F3-E3F0-494F-9251-BE888ACDC45F}" srcId="{8075D2DA-93A5-47AB-9C92-00E85E378901}" destId="{1376CD45-0F62-44D5-A8BD-45FCDCB213B4}" srcOrd="1" destOrd="0" parTransId="{827794C6-D2A4-4065-BCCB-5118F1AA6F62}" sibTransId="{FDA1D5A5-D07E-4B26-8E3A-32126AFD1B8E}"/>
    <dgm:cxn modelId="{40355AF3-CF08-43DB-AF02-8F6F7CF64D7A}" srcId="{767F1896-0588-4E8B-83DA-6638713451C3}" destId="{F4C46B8E-1449-49A7-B278-046B00545D38}" srcOrd="0" destOrd="0" parTransId="{E4BA7747-0F82-407A-A721-92332512773F}" sibTransId="{59641397-F8A8-4A7E-AF43-33CB056D921B}"/>
    <dgm:cxn modelId="{6174F588-C07F-45E5-97AD-698395F52BB0}" type="presOf" srcId="{FDA1D5A5-D07E-4B26-8E3A-32126AFD1B8E}" destId="{816AB34B-7A11-4894-AD3E-1552EBA5A454}" srcOrd="0" destOrd="0" presId="urn:microsoft.com/office/officeart/2008/layout/AlternatingHexagons"/>
    <dgm:cxn modelId="{3BE05BA8-DC1F-40A9-843B-2D59383F037F}" type="presOf" srcId="{6F722602-A14E-48FE-8798-C84F7568F616}" destId="{00DBE97A-6F4C-4964-9D81-96A5ED4790CD}" srcOrd="0" destOrd="0" presId="urn:microsoft.com/office/officeart/2008/layout/AlternatingHexagons"/>
    <dgm:cxn modelId="{49016D62-62FF-44F1-A116-32D74767A1A3}" type="presOf" srcId="{EC9119D4-F393-4BE7-B991-DF3E45DE4C03}" destId="{E8F27B63-2142-468E-AA52-5C7C5050FF89}" srcOrd="0" destOrd="0" presId="urn:microsoft.com/office/officeart/2008/layout/AlternatingHexagons"/>
    <dgm:cxn modelId="{F1F6511B-260D-471E-8B50-2776C03D9375}" srcId="{8075D2DA-93A5-47AB-9C92-00E85E378901}" destId="{C07E535F-44EB-4F32-AE6F-459DF162FF61}" srcOrd="0" destOrd="0" parTransId="{195914B0-ED44-4F93-A949-4C67FCCC723D}" sibTransId="{6F722602-A14E-48FE-8798-C84F7568F616}"/>
    <dgm:cxn modelId="{64C3153B-2D15-4D6C-A17D-876A3332F5D0}" type="presOf" srcId="{C07E535F-44EB-4F32-AE6F-459DF162FF61}" destId="{9B661C1C-886F-4587-AB66-EC074F5F879C}" srcOrd="0" destOrd="0" presId="urn:microsoft.com/office/officeart/2008/layout/AlternatingHexagons"/>
    <dgm:cxn modelId="{06BCB759-7DBD-4002-AA8F-CF2CC5B1B831}" type="presOf" srcId="{767F1896-0588-4E8B-83DA-6638713451C3}" destId="{99AD8A21-4CCB-4EBA-8324-CCCD7AADB1EA}" srcOrd="0" destOrd="0" presId="urn:microsoft.com/office/officeart/2008/layout/AlternatingHexagons"/>
    <dgm:cxn modelId="{D40D3A6D-909F-48D3-AA5A-2F628B64E515}" type="presParOf" srcId="{7B9B117C-5E23-4875-837A-069399586FBA}" destId="{20BBCFC8-CFDC-43E4-8C34-6C72B39FB70C}" srcOrd="0" destOrd="0" presId="urn:microsoft.com/office/officeart/2008/layout/AlternatingHexagons"/>
    <dgm:cxn modelId="{0D95B87A-60FA-4834-A74E-815EFE4804A4}" type="presParOf" srcId="{20BBCFC8-CFDC-43E4-8C34-6C72B39FB70C}" destId="{9B661C1C-886F-4587-AB66-EC074F5F879C}" srcOrd="0" destOrd="0" presId="urn:microsoft.com/office/officeart/2008/layout/AlternatingHexagons"/>
    <dgm:cxn modelId="{47BB8E83-F30E-4226-ADBD-2D541CF90771}" type="presParOf" srcId="{20BBCFC8-CFDC-43E4-8C34-6C72B39FB70C}" destId="{5B3CBEA0-48A7-40EE-A536-E16639484BB7}" srcOrd="1" destOrd="0" presId="urn:microsoft.com/office/officeart/2008/layout/AlternatingHexagons"/>
    <dgm:cxn modelId="{95032BE1-8C2E-4159-9A4F-D1DC167877B8}" type="presParOf" srcId="{20BBCFC8-CFDC-43E4-8C34-6C72B39FB70C}" destId="{B375D29A-AB0A-4E84-B2B4-7EFBF109FE3B}" srcOrd="2" destOrd="0" presId="urn:microsoft.com/office/officeart/2008/layout/AlternatingHexagons"/>
    <dgm:cxn modelId="{4F0DEA22-6D1B-42F2-BCF3-B0076D217132}" type="presParOf" srcId="{20BBCFC8-CFDC-43E4-8C34-6C72B39FB70C}" destId="{D1498E61-5995-46C6-BD16-CC7E9D4FEB83}" srcOrd="3" destOrd="0" presId="urn:microsoft.com/office/officeart/2008/layout/AlternatingHexagons"/>
    <dgm:cxn modelId="{4D9ABCB1-49F6-4AD0-A98C-ED35F8648205}" type="presParOf" srcId="{20BBCFC8-CFDC-43E4-8C34-6C72B39FB70C}" destId="{00DBE97A-6F4C-4964-9D81-96A5ED4790CD}" srcOrd="4" destOrd="0" presId="urn:microsoft.com/office/officeart/2008/layout/AlternatingHexagons"/>
    <dgm:cxn modelId="{E2AD211D-5D83-416D-87EF-F5DE65D3A6A5}" type="presParOf" srcId="{7B9B117C-5E23-4875-837A-069399586FBA}" destId="{0E99A18D-C6C5-4EC6-B6BB-E029FA37A861}" srcOrd="1" destOrd="0" presId="urn:microsoft.com/office/officeart/2008/layout/AlternatingHexagons"/>
    <dgm:cxn modelId="{869AE878-BD3C-454D-B11E-5166F9B3E466}" type="presParOf" srcId="{7B9B117C-5E23-4875-837A-069399586FBA}" destId="{92CAAEA6-45DA-426C-9406-B67B2DDEF8CB}" srcOrd="2" destOrd="0" presId="urn:microsoft.com/office/officeart/2008/layout/AlternatingHexagons"/>
    <dgm:cxn modelId="{B4008FB2-270D-408D-AF75-1A5FA2AAAF8B}" type="presParOf" srcId="{92CAAEA6-45DA-426C-9406-B67B2DDEF8CB}" destId="{05AFEC7E-4FB6-4811-8F92-324F3BC3067A}" srcOrd="0" destOrd="0" presId="urn:microsoft.com/office/officeart/2008/layout/AlternatingHexagons"/>
    <dgm:cxn modelId="{D40E48C5-9982-4998-8B2D-E2854990D03C}" type="presParOf" srcId="{92CAAEA6-45DA-426C-9406-B67B2DDEF8CB}" destId="{E8F27B63-2142-468E-AA52-5C7C5050FF89}" srcOrd="1" destOrd="0" presId="urn:microsoft.com/office/officeart/2008/layout/AlternatingHexagons"/>
    <dgm:cxn modelId="{FA5B0D06-7B7D-46A6-A5C5-BFFD8866E480}" type="presParOf" srcId="{92CAAEA6-45DA-426C-9406-B67B2DDEF8CB}" destId="{542DC60E-8B69-4EA1-9D29-353B654EA080}" srcOrd="2" destOrd="0" presId="urn:microsoft.com/office/officeart/2008/layout/AlternatingHexagons"/>
    <dgm:cxn modelId="{B15871A9-C47C-41E3-8E99-9A29B03C026C}" type="presParOf" srcId="{92CAAEA6-45DA-426C-9406-B67B2DDEF8CB}" destId="{C47BCFBA-3011-40B4-BC2C-6101BFC27C83}" srcOrd="3" destOrd="0" presId="urn:microsoft.com/office/officeart/2008/layout/AlternatingHexagons"/>
    <dgm:cxn modelId="{EB690DF0-41ED-4F9F-A4A6-9F47C257AF84}" type="presParOf" srcId="{92CAAEA6-45DA-426C-9406-B67B2DDEF8CB}" destId="{816AB34B-7A11-4894-AD3E-1552EBA5A454}" srcOrd="4" destOrd="0" presId="urn:microsoft.com/office/officeart/2008/layout/AlternatingHexagons"/>
    <dgm:cxn modelId="{3D1034EC-D595-43BF-B241-16A031083737}" type="presParOf" srcId="{7B9B117C-5E23-4875-837A-069399586FBA}" destId="{6E94B4B9-ACC6-4BC0-83D8-BCD88A5FD110}" srcOrd="3" destOrd="0" presId="urn:microsoft.com/office/officeart/2008/layout/AlternatingHexagons"/>
    <dgm:cxn modelId="{D852B420-A143-4092-B766-D8C148A7CF68}" type="presParOf" srcId="{7B9B117C-5E23-4875-837A-069399586FBA}" destId="{C56B2CBA-EF0B-40F8-8598-942E71018B37}" srcOrd="4" destOrd="0" presId="urn:microsoft.com/office/officeart/2008/layout/AlternatingHexagons"/>
    <dgm:cxn modelId="{AC2A826C-9CEE-424A-AD42-990353A3D441}" type="presParOf" srcId="{C56B2CBA-EF0B-40F8-8598-942E71018B37}" destId="{99AD8A21-4CCB-4EBA-8324-CCCD7AADB1EA}" srcOrd="0" destOrd="0" presId="urn:microsoft.com/office/officeart/2008/layout/AlternatingHexagons"/>
    <dgm:cxn modelId="{AB9690BF-83C9-4F2E-A3CC-231941A69387}" type="presParOf" srcId="{C56B2CBA-EF0B-40F8-8598-942E71018B37}" destId="{3516AB13-5948-40F9-8318-1B1661592175}" srcOrd="1" destOrd="0" presId="urn:microsoft.com/office/officeart/2008/layout/AlternatingHexagons"/>
    <dgm:cxn modelId="{6EA1F2F4-D1C6-4F74-87B9-5E564A3F42DA}" type="presParOf" srcId="{C56B2CBA-EF0B-40F8-8598-942E71018B37}" destId="{80D0E4B8-C4AF-4E8E-BDC1-B58D79737866}" srcOrd="2" destOrd="0" presId="urn:microsoft.com/office/officeart/2008/layout/AlternatingHexagons"/>
    <dgm:cxn modelId="{D47A5B9E-2966-4039-B89D-0C1F2A8AF290}" type="presParOf" srcId="{C56B2CBA-EF0B-40F8-8598-942E71018B37}" destId="{969F8C5E-26A5-4478-A9CD-C1AB5470093E}" srcOrd="3" destOrd="0" presId="urn:microsoft.com/office/officeart/2008/layout/AlternatingHexagons"/>
    <dgm:cxn modelId="{DE85F6D4-02A1-40CB-92B3-042533A5EE52}" type="presParOf" srcId="{C56B2CBA-EF0B-40F8-8598-942E71018B37}" destId="{A6AB67D8-E52B-4B72-8DC7-FD4B49C119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03A0-5C6B-4CB8-863E-39C8261BD922}">
      <dsp:nvSpPr>
        <dsp:cNvPr id="0" name=""/>
        <dsp:cNvSpPr/>
      </dsp:nvSpPr>
      <dsp:spPr>
        <a:xfrm>
          <a:off x="4111567" y="2186603"/>
          <a:ext cx="1835265" cy="1835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USER</a:t>
          </a:r>
          <a:endParaRPr lang="en-US" sz="4500" kern="1200" dirty="0"/>
        </a:p>
      </dsp:txBody>
      <dsp:txXfrm>
        <a:off x="4380335" y="2455371"/>
        <a:ext cx="1297729" cy="1297729"/>
      </dsp:txXfrm>
    </dsp:sp>
    <dsp:sp modelId="{9DE7E007-5991-40C2-BC4E-8C8BCD9E0427}">
      <dsp:nvSpPr>
        <dsp:cNvPr id="0" name=""/>
        <dsp:cNvSpPr/>
      </dsp:nvSpPr>
      <dsp:spPr>
        <a:xfrm rot="12900000">
          <a:off x="2931156" y="1866062"/>
          <a:ext cx="1406488" cy="523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C7CF6-8719-4F63-B3F8-551C7F6A214A}">
      <dsp:nvSpPr>
        <dsp:cNvPr id="0" name=""/>
        <dsp:cNvSpPr/>
      </dsp:nvSpPr>
      <dsp:spPr>
        <a:xfrm>
          <a:off x="2186585" y="1026822"/>
          <a:ext cx="1743501" cy="139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Manager</a:t>
          </a:r>
          <a:endParaRPr lang="en-US" sz="3000" kern="1200" dirty="0"/>
        </a:p>
      </dsp:txBody>
      <dsp:txXfrm>
        <a:off x="2227437" y="1067674"/>
        <a:ext cx="1661797" cy="1313097"/>
      </dsp:txXfrm>
    </dsp:sp>
    <dsp:sp modelId="{7EC795E0-3A1B-4B5D-8761-6B70D20BAC9A}">
      <dsp:nvSpPr>
        <dsp:cNvPr id="0" name=""/>
        <dsp:cNvSpPr/>
      </dsp:nvSpPr>
      <dsp:spPr>
        <a:xfrm rot="16200000">
          <a:off x="4325955" y="1139975"/>
          <a:ext cx="1406488" cy="523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2C094-7A78-40DD-A473-F121E4BD0396}">
      <dsp:nvSpPr>
        <dsp:cNvPr id="0" name=""/>
        <dsp:cNvSpPr/>
      </dsp:nvSpPr>
      <dsp:spPr>
        <a:xfrm>
          <a:off x="4157449" y="856"/>
          <a:ext cx="1743501" cy="139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Customer</a:t>
          </a:r>
          <a:endParaRPr lang="en-US" sz="3000" kern="1200" dirty="0"/>
        </a:p>
      </dsp:txBody>
      <dsp:txXfrm>
        <a:off x="4198301" y="41708"/>
        <a:ext cx="1661797" cy="1313097"/>
      </dsp:txXfrm>
    </dsp:sp>
    <dsp:sp modelId="{E13EF919-5909-44B8-B384-40DD389220A9}">
      <dsp:nvSpPr>
        <dsp:cNvPr id="0" name=""/>
        <dsp:cNvSpPr/>
      </dsp:nvSpPr>
      <dsp:spPr>
        <a:xfrm rot="19500000">
          <a:off x="5720755" y="1866062"/>
          <a:ext cx="1406488" cy="523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078A1-EC40-4274-9D0B-DC30FE7DEFB7}">
      <dsp:nvSpPr>
        <dsp:cNvPr id="0" name=""/>
        <dsp:cNvSpPr/>
      </dsp:nvSpPr>
      <dsp:spPr>
        <a:xfrm>
          <a:off x="6128312" y="1026822"/>
          <a:ext cx="1743501" cy="139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Dealer</a:t>
          </a:r>
          <a:endParaRPr lang="en-US" sz="3000" kern="1200" dirty="0"/>
        </a:p>
      </dsp:txBody>
      <dsp:txXfrm>
        <a:off x="6169164" y="1067674"/>
        <a:ext cx="1661797" cy="1313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B9632-5597-49DF-A74C-F15F2625BF57}">
      <dsp:nvSpPr>
        <dsp:cNvPr id="0" name=""/>
        <dsp:cNvSpPr/>
      </dsp:nvSpPr>
      <dsp:spPr>
        <a:xfrm rot="16200000">
          <a:off x="1508918" y="-1508918"/>
          <a:ext cx="2011362" cy="5029199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Television(TV)</a:t>
          </a:r>
          <a:endParaRPr lang="en-US" sz="4200" kern="1200" dirty="0"/>
        </a:p>
      </dsp:txBody>
      <dsp:txXfrm rot="5400000">
        <a:off x="0" y="0"/>
        <a:ext cx="5029199" cy="1508521"/>
      </dsp:txXfrm>
    </dsp:sp>
    <dsp:sp modelId="{5483EA81-CF58-444F-BE1E-13726856B3CA}">
      <dsp:nvSpPr>
        <dsp:cNvPr id="0" name=""/>
        <dsp:cNvSpPr/>
      </dsp:nvSpPr>
      <dsp:spPr>
        <a:xfrm>
          <a:off x="5029199" y="0"/>
          <a:ext cx="5029199" cy="201136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Laptops(LP)</a:t>
          </a:r>
          <a:endParaRPr lang="en-US" sz="4200" kern="1200" dirty="0"/>
        </a:p>
      </dsp:txBody>
      <dsp:txXfrm>
        <a:off x="5029199" y="0"/>
        <a:ext cx="5029199" cy="1508521"/>
      </dsp:txXfrm>
    </dsp:sp>
    <dsp:sp modelId="{E76B163F-29A8-4B00-8FFA-247E6F9BFFE4}">
      <dsp:nvSpPr>
        <dsp:cNvPr id="0" name=""/>
        <dsp:cNvSpPr/>
      </dsp:nvSpPr>
      <dsp:spPr>
        <a:xfrm rot="10800000">
          <a:off x="0" y="2011362"/>
          <a:ext cx="5029199" cy="201136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Refrigerator(FR)</a:t>
          </a:r>
          <a:endParaRPr lang="en-US" sz="4200" kern="1200" dirty="0"/>
        </a:p>
      </dsp:txBody>
      <dsp:txXfrm rot="10800000">
        <a:off x="0" y="2514203"/>
        <a:ext cx="5029199" cy="1508521"/>
      </dsp:txXfrm>
    </dsp:sp>
    <dsp:sp modelId="{354EF0CD-C58A-4F6D-8914-54A0704E360D}">
      <dsp:nvSpPr>
        <dsp:cNvPr id="0" name=""/>
        <dsp:cNvSpPr/>
      </dsp:nvSpPr>
      <dsp:spPr>
        <a:xfrm rot="5400000">
          <a:off x="6538118" y="502443"/>
          <a:ext cx="2011362" cy="5029199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Air Conditioner (AC)</a:t>
          </a:r>
          <a:endParaRPr lang="en-US" sz="4200" kern="1200" dirty="0"/>
        </a:p>
      </dsp:txBody>
      <dsp:txXfrm rot="-5400000">
        <a:off x="5029200" y="2514203"/>
        <a:ext cx="5029199" cy="1508521"/>
      </dsp:txXfrm>
    </dsp:sp>
    <dsp:sp modelId="{2A3F0C30-733C-407C-AEB4-D5302B5C22CB}">
      <dsp:nvSpPr>
        <dsp:cNvPr id="0" name=""/>
        <dsp:cNvSpPr/>
      </dsp:nvSpPr>
      <dsp:spPr>
        <a:xfrm>
          <a:off x="3520440" y="1508521"/>
          <a:ext cx="3017520" cy="1005681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Sections</a:t>
          </a:r>
          <a:endParaRPr lang="en-US" sz="4200" kern="1200" dirty="0"/>
        </a:p>
      </dsp:txBody>
      <dsp:txXfrm>
        <a:off x="3569533" y="1557614"/>
        <a:ext cx="2919334" cy="907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61C1C-886F-4587-AB66-EC074F5F879C}">
      <dsp:nvSpPr>
        <dsp:cNvPr id="0" name=""/>
        <dsp:cNvSpPr/>
      </dsp:nvSpPr>
      <dsp:spPr>
        <a:xfrm rot="5400000">
          <a:off x="4615937" y="98796"/>
          <a:ext cx="1489769" cy="129609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2</a:t>
          </a:r>
          <a:endParaRPr lang="en-US" sz="2100" kern="1200" dirty="0"/>
        </a:p>
      </dsp:txBody>
      <dsp:txXfrm rot="-5400000">
        <a:off x="4914747" y="234117"/>
        <a:ext cx="892149" cy="1025457"/>
      </dsp:txXfrm>
    </dsp:sp>
    <dsp:sp modelId="{5B3CBEA0-48A7-40EE-A536-E16639484BB7}">
      <dsp:nvSpPr>
        <dsp:cNvPr id="0" name=""/>
        <dsp:cNvSpPr/>
      </dsp:nvSpPr>
      <dsp:spPr>
        <a:xfrm>
          <a:off x="6048202" y="299915"/>
          <a:ext cx="1662582" cy="89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Samsung</a:t>
          </a:r>
          <a:endParaRPr lang="en-US" sz="2100" kern="1200" dirty="0"/>
        </a:p>
      </dsp:txBody>
      <dsp:txXfrm>
        <a:off x="6048202" y="299915"/>
        <a:ext cx="1662582" cy="893861"/>
      </dsp:txXfrm>
    </dsp:sp>
    <dsp:sp modelId="{00DBE97A-6F4C-4964-9D81-96A5ED4790CD}">
      <dsp:nvSpPr>
        <dsp:cNvPr id="0" name=""/>
        <dsp:cNvSpPr/>
      </dsp:nvSpPr>
      <dsp:spPr>
        <a:xfrm rot="5400000">
          <a:off x="3216150" y="98796"/>
          <a:ext cx="1489769" cy="129609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14960" y="234117"/>
        <a:ext cx="892149" cy="1025457"/>
      </dsp:txXfrm>
    </dsp:sp>
    <dsp:sp modelId="{05AFEC7E-4FB6-4811-8F92-324F3BC3067A}">
      <dsp:nvSpPr>
        <dsp:cNvPr id="0" name=""/>
        <dsp:cNvSpPr/>
      </dsp:nvSpPr>
      <dsp:spPr>
        <a:xfrm rot="5400000">
          <a:off x="3913362" y="1363312"/>
          <a:ext cx="1489769" cy="12960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1</a:t>
          </a:r>
          <a:endParaRPr lang="en-US" sz="2100" kern="1200" dirty="0"/>
        </a:p>
      </dsp:txBody>
      <dsp:txXfrm rot="-5400000">
        <a:off x="4212172" y="1498633"/>
        <a:ext cx="892149" cy="1025457"/>
      </dsp:txXfrm>
    </dsp:sp>
    <dsp:sp modelId="{E8F27B63-2142-468E-AA52-5C7C5050FF89}">
      <dsp:nvSpPr>
        <dsp:cNvPr id="0" name=""/>
        <dsp:cNvSpPr/>
      </dsp:nvSpPr>
      <dsp:spPr>
        <a:xfrm>
          <a:off x="2347614" y="1564431"/>
          <a:ext cx="1608951" cy="89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Sony</a:t>
          </a:r>
          <a:endParaRPr lang="en-US" sz="2100" kern="1200" dirty="0"/>
        </a:p>
      </dsp:txBody>
      <dsp:txXfrm>
        <a:off x="2347614" y="1564431"/>
        <a:ext cx="1608951" cy="893861"/>
      </dsp:txXfrm>
    </dsp:sp>
    <dsp:sp modelId="{816AB34B-7A11-4894-AD3E-1552EBA5A454}">
      <dsp:nvSpPr>
        <dsp:cNvPr id="0" name=""/>
        <dsp:cNvSpPr/>
      </dsp:nvSpPr>
      <dsp:spPr>
        <a:xfrm rot="5400000">
          <a:off x="5313150" y="1363312"/>
          <a:ext cx="1489769" cy="12960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611960" y="1498633"/>
        <a:ext cx="892149" cy="1025457"/>
      </dsp:txXfrm>
    </dsp:sp>
    <dsp:sp modelId="{99AD8A21-4CCB-4EBA-8324-CCCD7AADB1EA}">
      <dsp:nvSpPr>
        <dsp:cNvPr id="0" name=""/>
        <dsp:cNvSpPr/>
      </dsp:nvSpPr>
      <dsp:spPr>
        <a:xfrm rot="5400000">
          <a:off x="4615937" y="2627829"/>
          <a:ext cx="1489769" cy="1296099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2</a:t>
          </a:r>
          <a:endParaRPr lang="en-US" sz="2100" kern="1200" dirty="0"/>
        </a:p>
      </dsp:txBody>
      <dsp:txXfrm rot="-5400000">
        <a:off x="4914747" y="2763150"/>
        <a:ext cx="892149" cy="1025457"/>
      </dsp:txXfrm>
    </dsp:sp>
    <dsp:sp modelId="{3516AB13-5948-40F9-8318-1B1661592175}">
      <dsp:nvSpPr>
        <dsp:cNvPr id="0" name=""/>
        <dsp:cNvSpPr/>
      </dsp:nvSpPr>
      <dsp:spPr>
        <a:xfrm>
          <a:off x="6048202" y="2828948"/>
          <a:ext cx="1662582" cy="89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LG</a:t>
          </a:r>
          <a:endParaRPr lang="en-US" sz="2100" kern="1200" dirty="0"/>
        </a:p>
      </dsp:txBody>
      <dsp:txXfrm>
        <a:off x="6048202" y="2828948"/>
        <a:ext cx="1662582" cy="893861"/>
      </dsp:txXfrm>
    </dsp:sp>
    <dsp:sp modelId="{A6AB67D8-E52B-4B72-8DC7-FD4B49C119D1}">
      <dsp:nvSpPr>
        <dsp:cNvPr id="0" name=""/>
        <dsp:cNvSpPr/>
      </dsp:nvSpPr>
      <dsp:spPr>
        <a:xfrm rot="5400000">
          <a:off x="3216150" y="2627829"/>
          <a:ext cx="1489769" cy="1296099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14960" y="2763150"/>
        <a:ext cx="892149" cy="102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1D650-E82A-402F-95EC-34EBCF4741B0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7619-EA8E-4783-8201-82E2EC59A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20943" cy="13965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15                    Members-iit2013192(</a:t>
            </a:r>
            <a:r>
              <a:rPr lang="en-US" dirty="0" err="1" smtClean="0"/>
              <a:t>tanushree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Project 7				iit2013153(</a:t>
            </a:r>
            <a:r>
              <a:rPr lang="en-US" dirty="0" err="1" smtClean="0"/>
              <a:t>juhi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			ism2013016(</a:t>
            </a:r>
            <a:r>
              <a:rPr lang="en-US" dirty="0" err="1" smtClean="0"/>
              <a:t>nikita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76994" y="1319349"/>
            <a:ext cx="7014755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Entity-Relationship DIAGRAM</a:t>
            </a:r>
            <a:endParaRPr lang="en-US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vento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3" y="0"/>
            <a:ext cx="1136147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Entities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Customer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Admin(Manager)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Dealer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Verification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Dealer_item_list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Supply, Supply Details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Inventory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Order, Order Description, Ordered_items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Monetary_report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Product, Item Tracker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4903" y="2509277"/>
          <a:ext cx="104696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616329"/>
                <a:gridCol w="1394143"/>
                <a:gridCol w="1674177"/>
                <a:gridCol w="1427544"/>
                <a:gridCol w="1166241"/>
                <a:gridCol w="1159256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Niketan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9454097327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niketan@gmail.com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</a:t>
                      </a:r>
                      <a:r>
                        <a:rPr lang="en-US" baseline="0" dirty="0" smtClean="0"/>
                        <a:t> 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Bangalore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Karnataka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832764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66651" y="2076994"/>
            <a:ext cx="827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table contains basic information of each customer associated with the inventory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30366" y="2531773"/>
          <a:ext cx="1029868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632857"/>
                <a:gridCol w="1298304"/>
                <a:gridCol w="1881188"/>
                <a:gridCol w="1016000"/>
                <a:gridCol w="1016000"/>
                <a:gridCol w="1422337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8746829456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rj100@gmail.com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Orchid 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Maharashtra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462536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1965" y="1985555"/>
            <a:ext cx="940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table contains basic information of each administrator/Manager associated with the inventory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8834"/>
              </p:ext>
            </p:extLst>
          </p:nvPr>
        </p:nvGraphicFramePr>
        <p:xfrm>
          <a:off x="1108891" y="2513631"/>
          <a:ext cx="976458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278255"/>
                <a:gridCol w="2243963"/>
                <a:gridCol w="1016000"/>
                <a:gridCol w="1162368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Dealer_Name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Wheeler Sons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783654627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wheelers@gmail.com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Tashkand 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Allahabad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Uttar</a:t>
                      </a:r>
                      <a:r>
                        <a:rPr lang="en-US" baseline="0" dirty="0" smtClean="0"/>
                        <a:t> Pradesh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8636453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01783" y="2063931"/>
            <a:ext cx="782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table contains basic information of each dealer associated with the inventory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Niketan123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5f85808b1d4a922b0d1206bc1420ff01030d96e7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672d14fef69846058a295765855859aec0325d63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VARCHAR2 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6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Dealer_Item_list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9668"/>
              </p:ext>
            </p:extLst>
          </p:nvPr>
        </p:nvGraphicFramePr>
        <p:xfrm>
          <a:off x="822960" y="2326398"/>
          <a:ext cx="10476411" cy="182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29"/>
                <a:gridCol w="1616329"/>
                <a:gridCol w="1616329"/>
                <a:gridCol w="1616329"/>
                <a:gridCol w="1616329"/>
                <a:gridCol w="1192984"/>
                <a:gridCol w="1201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Dealer_id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Serial_code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</a:tr>
              <a:tr h="715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dl001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refrigerator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Whirlpool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wc0167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FRWHwc0167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3223" y="1946366"/>
            <a:ext cx="701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to maintain the list of dealers along with their possible supply items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4769" y="4129072"/>
          <a:ext cx="11234058" cy="213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641"/>
                <a:gridCol w="1301641"/>
                <a:gridCol w="1811960"/>
                <a:gridCol w="1612252"/>
                <a:gridCol w="1301641"/>
                <a:gridCol w="1301641"/>
                <a:gridCol w="1301641"/>
                <a:gridCol w="1301641"/>
              </a:tblGrid>
              <a:tr h="309932">
                <a:tc>
                  <a:txBody>
                    <a:bodyPr/>
                    <a:lstStyle/>
                    <a:p>
                      <a:r>
                        <a:rPr lang="en-US" dirty="0" smtClean="0"/>
                        <a:t>Supply_id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</a:tr>
              <a:tr h="534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FLOAT(4)</a:t>
                      </a:r>
                      <a:endParaRPr lang="en-US" dirty="0"/>
                    </a:p>
                  </a:txBody>
                  <a:tcPr/>
                </a:tc>
              </a:tr>
              <a:tr h="309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4216">
                <a:tc>
                  <a:txBody>
                    <a:bodyPr/>
                    <a:lstStyle/>
                    <a:p>
                      <a:r>
                        <a:rPr lang="en-US" dirty="0" smtClean="0"/>
                        <a:t>sup001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refrigerator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Whirlpool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wc0167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52286" y="168631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FLOAT(12)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12-February-2015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4217" y="1254035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2777" y="3540034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Supply Details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2777" y="627017"/>
            <a:ext cx="878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invoice of the supply from dealers is divided in the following 2 tables for normalization 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22958" y="2404776"/>
          <a:ext cx="10620104" cy="321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513"/>
                <a:gridCol w="1327513"/>
                <a:gridCol w="1327513"/>
                <a:gridCol w="1327513"/>
                <a:gridCol w="1327513"/>
                <a:gridCol w="1327513"/>
                <a:gridCol w="1327513"/>
                <a:gridCol w="1327513"/>
              </a:tblGrid>
              <a:tr h="504122">
                <a:tc>
                  <a:txBody>
                    <a:bodyPr/>
                    <a:lstStyle/>
                    <a:p>
                      <a:r>
                        <a:rPr lang="en-US" dirty="0" smtClean="0"/>
                        <a:t>Serial_code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504122"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INT(5)</a:t>
                      </a:r>
                      <a:endParaRPr lang="en-US" dirty="0"/>
                    </a:p>
                  </a:txBody>
                  <a:tcPr/>
                </a:tc>
              </a:tr>
              <a:tr h="57614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Min qty and max qty that must</a:t>
                      </a:r>
                      <a:r>
                        <a:rPr lang="en-US" baseline="0" dirty="0" smtClean="0"/>
                        <a:t> be in stock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no of items in stock</a:t>
                      </a:r>
                      <a:endParaRPr lang="en-US" dirty="0"/>
                    </a:p>
                  </a:txBody>
                  <a:tcPr/>
                </a:tc>
              </a:tr>
              <a:tr h="1152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Refrigerator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wc0167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Whirlpool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8720" y="1867988"/>
            <a:ext cx="951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table contains details about each type of product (Serial_code) and not of individual units/items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Inventory management software</a:t>
            </a:r>
            <a:r>
              <a:rPr lang="en-US" dirty="0"/>
              <a:t> is a </a:t>
            </a:r>
            <a:r>
              <a:rPr lang="en-US" dirty="0" smtClean="0"/>
              <a:t>computer-based </a:t>
            </a:r>
            <a:r>
              <a:rPr lang="en-US" dirty="0"/>
              <a:t>system for tracking </a:t>
            </a:r>
            <a:r>
              <a:rPr lang="en-US" dirty="0" smtClean="0"/>
              <a:t>inventory </a:t>
            </a:r>
            <a:r>
              <a:rPr lang="en-US" dirty="0"/>
              <a:t>levels, orders, </a:t>
            </a:r>
            <a:r>
              <a:rPr lang="en-US" dirty="0" smtClean="0"/>
              <a:t>sales </a:t>
            </a:r>
            <a:r>
              <a:rPr lang="en-US" dirty="0"/>
              <a:t>and deliveries</a:t>
            </a:r>
            <a:r>
              <a:rPr lang="en-US" dirty="0" smtClean="0"/>
              <a:t>. It is used  </a:t>
            </a:r>
            <a:r>
              <a:rPr lang="en-US" dirty="0"/>
              <a:t>to avoid product overstock and outages. It is a tool for organizing inventory data that before was generally stored in hard-copy form or in spreadsheets. It is often associated with and is similar to distribution software, as distributors that can compete with less cash tied up in inventories </a:t>
            </a:r>
            <a:r>
              <a:rPr lang="en-US" dirty="0" smtClean="0"/>
              <a:t>have </a:t>
            </a:r>
            <a:r>
              <a:rPr lang="en-US" dirty="0"/>
              <a:t>a distinct advantage over their </a:t>
            </a:r>
            <a:r>
              <a:rPr lang="en-US" dirty="0" smtClean="0"/>
              <a:t>competitors.</a:t>
            </a:r>
          </a:p>
          <a:p>
            <a:endParaRPr lang="en-US" dirty="0"/>
          </a:p>
          <a:p>
            <a:r>
              <a:rPr lang="en-US" dirty="0" smtClean="0"/>
              <a:t>We have made an inventory systems which involves the </a:t>
            </a:r>
            <a:r>
              <a:rPr lang="en-US" b="1" dirty="0" smtClean="0"/>
              <a:t>electronic items </a:t>
            </a:r>
            <a:r>
              <a:rPr lang="en-US" dirty="0" smtClean="0"/>
              <a:t>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431074"/>
            <a:ext cx="10136777" cy="8490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Item_Tracker </a:t>
            </a:r>
            <a:r>
              <a:rPr lang="en-US" sz="1800" dirty="0" smtClean="0"/>
              <a:t>to find the availability, dealer_id and the supply slot in which a given item of a 			              particular type (</a:t>
            </a:r>
            <a:r>
              <a:rPr lang="en-US" sz="1800" dirty="0" err="1" smtClean="0"/>
              <a:t>serial_code</a:t>
            </a:r>
            <a:r>
              <a:rPr lang="en-US" sz="1800" dirty="0" smtClean="0"/>
              <a:t>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61738" y="1705187"/>
          <a:ext cx="812800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Supply_id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TINYINT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VARCHAR2(15)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pw223adeXXX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pw223adeXXX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pw224adeXXX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pw225adeXXX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pw226adeXXX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pw227adeXXX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pw228adeXXX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pw229adeXXX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pw229adeXXX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pw229adeXXX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dl001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56789" y="1921449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Serial_code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 code for each type of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r>
                        <a:rPr lang="en-US" baseline="0" dirty="0" smtClean="0"/>
                        <a:t> location for each </a:t>
                      </a:r>
                      <a:r>
                        <a:rPr lang="en-US" baseline="0" dirty="0" err="1" smtClean="0"/>
                        <a:t>serial_code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Whirlpool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WHABC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458" y="731520"/>
            <a:ext cx="95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35086" y="1998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646" y="306977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 Description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0709" y="4872446"/>
            <a:ext cx="459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Ordered_items</a:t>
            </a:r>
            <a:r>
              <a:rPr lang="en-US" dirty="0" smtClean="0"/>
              <a:t>  – maps quantity  to product_id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18459" y="1098489"/>
          <a:ext cx="9274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25"/>
                <a:gridCol w="1854925"/>
                <a:gridCol w="1854925"/>
                <a:gridCol w="1854925"/>
                <a:gridCol w="1854925"/>
              </a:tblGrid>
              <a:tr h="308263">
                <a:tc>
                  <a:txBody>
                    <a:bodyPr/>
                    <a:lstStyle/>
                    <a:p>
                      <a:r>
                        <a:rPr lang="en-US" dirty="0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Delivery_address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Total_bill</a:t>
                      </a:r>
                      <a:endParaRPr lang="en-US" dirty="0"/>
                    </a:p>
                  </a:txBody>
                  <a:tcPr/>
                </a:tc>
              </a:tr>
              <a:tr h="308263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08263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9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15-Febuary-2015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21-Febuary-2015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1376,</a:t>
                      </a:r>
                      <a:r>
                        <a:rPr lang="en-US" baseline="0" dirty="0" smtClean="0"/>
                        <a:t> Ganga Enclave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8776" y="3462865"/>
          <a:ext cx="9085193" cy="118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087"/>
                <a:gridCol w="1529588"/>
                <a:gridCol w="1515174"/>
                <a:gridCol w="1234336"/>
                <a:gridCol w="1234336"/>
                <a:gridCol w="1234336"/>
                <a:gridCol w="1234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4429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Refrigator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Composite key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04090" y="52002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Serial_code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Pw223adeXXX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Pw224adeXXX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FRWHwc0167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7018" y="378823"/>
            <a:ext cx="881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invoice /order of the customer is distributed in the following 3 tables for </a:t>
            </a:r>
            <a:r>
              <a:rPr lang="en-US" dirty="0" err="1" smtClean="0"/>
              <a:t>normalisation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Monetary Report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0664" y="257459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Total_expenditure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Profit/Loss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FLOAT(12)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12-Febuary-2015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15-February-2015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1965" y="1998617"/>
            <a:ext cx="98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date-wise day to day total money spent , received and the resultant profit / loss accordingly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 Modification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" y="2253803"/>
            <a:ext cx="11436439" cy="2627290"/>
          </a:xfrm>
        </p:spPr>
      </p:pic>
    </p:spTree>
    <p:extLst>
      <p:ext uri="{BB962C8B-B14F-4D97-AF65-F5344CB8AC3E}">
        <p14:creationId xmlns:p14="http://schemas.microsoft.com/office/powerpoint/2010/main" val="18909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Air_conditioner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89421"/>
            <a:ext cx="10058400" cy="2736408"/>
          </a:xfrm>
        </p:spPr>
      </p:pic>
    </p:spTree>
    <p:extLst>
      <p:ext uri="{BB962C8B-B14F-4D97-AF65-F5344CB8AC3E}">
        <p14:creationId xmlns:p14="http://schemas.microsoft.com/office/powerpoint/2010/main" val="32646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8" y="2176530"/>
            <a:ext cx="10854631" cy="2525868"/>
          </a:xfrm>
        </p:spPr>
      </p:pic>
    </p:spTree>
    <p:extLst>
      <p:ext uri="{BB962C8B-B14F-4D97-AF65-F5344CB8AC3E}">
        <p14:creationId xmlns:p14="http://schemas.microsoft.com/office/powerpoint/2010/main" val="6506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02382"/>
            <a:ext cx="10058400" cy="1710486"/>
          </a:xfrm>
        </p:spPr>
      </p:pic>
    </p:spTree>
    <p:extLst>
      <p:ext uri="{BB962C8B-B14F-4D97-AF65-F5344CB8AC3E}">
        <p14:creationId xmlns:p14="http://schemas.microsoft.com/office/powerpoint/2010/main" val="21885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Dealer_item_list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1" y="2202288"/>
            <a:ext cx="10738722" cy="2060621"/>
          </a:xfrm>
        </p:spPr>
      </p:pic>
    </p:spTree>
    <p:extLst>
      <p:ext uri="{BB962C8B-B14F-4D97-AF65-F5344CB8AC3E}">
        <p14:creationId xmlns:p14="http://schemas.microsoft.com/office/powerpoint/2010/main" val="25205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Manage the quantity of goods</a:t>
            </a:r>
          </a:p>
          <a:p>
            <a:pPr lvl="1"/>
            <a:r>
              <a:rPr lang="en-US" dirty="0" smtClean="0"/>
              <a:t>Manage the types of goods </a:t>
            </a:r>
          </a:p>
          <a:p>
            <a:pPr lvl="1"/>
            <a:r>
              <a:rPr lang="en-US" dirty="0" smtClean="0"/>
              <a:t>Manage the supplied items by dealer</a:t>
            </a:r>
          </a:p>
          <a:p>
            <a:pPr lvl="1"/>
            <a:r>
              <a:rPr lang="en-US" dirty="0" smtClean="0"/>
              <a:t>Manage the items available to sell</a:t>
            </a:r>
          </a:p>
          <a:p>
            <a:pPr lvl="1"/>
            <a:r>
              <a:rPr lang="en-US" dirty="0" smtClean="0"/>
              <a:t>Keep record of items sold</a:t>
            </a:r>
          </a:p>
          <a:p>
            <a:pPr lvl="1"/>
            <a:r>
              <a:rPr lang="en-US" dirty="0" smtClean="0"/>
              <a:t>Analysis of the items sold i.e. which item is in more demand and less demand</a:t>
            </a:r>
          </a:p>
          <a:p>
            <a:pPr lvl="1"/>
            <a:r>
              <a:rPr lang="en-US" dirty="0" smtClean="0"/>
              <a:t>Print invoice </a:t>
            </a:r>
          </a:p>
          <a:p>
            <a:pPr lvl="1"/>
            <a:r>
              <a:rPr lang="en-US" dirty="0" smtClean="0"/>
              <a:t>Login facility for all 3 types of users (encrypted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Inventory_item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83777"/>
            <a:ext cx="10058400" cy="1947697"/>
          </a:xfrm>
        </p:spPr>
      </p:pic>
    </p:spTree>
    <p:extLst>
      <p:ext uri="{BB962C8B-B14F-4D97-AF65-F5344CB8AC3E}">
        <p14:creationId xmlns:p14="http://schemas.microsoft.com/office/powerpoint/2010/main" val="19043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Inventory_location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487003"/>
            <a:ext cx="10058400" cy="741244"/>
          </a:xfrm>
        </p:spPr>
      </p:pic>
    </p:spTree>
    <p:extLst>
      <p:ext uri="{BB962C8B-B14F-4D97-AF65-F5344CB8AC3E}">
        <p14:creationId xmlns:p14="http://schemas.microsoft.com/office/powerpoint/2010/main" val="16201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Item_tracker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243050"/>
            <a:ext cx="10058400" cy="1229151"/>
          </a:xfrm>
        </p:spPr>
      </p:pic>
    </p:spTree>
    <p:extLst>
      <p:ext uri="{BB962C8B-B14F-4D97-AF65-F5344CB8AC3E}">
        <p14:creationId xmlns:p14="http://schemas.microsoft.com/office/powerpoint/2010/main" val="2785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92" y="2719229"/>
            <a:ext cx="9964541" cy="2276793"/>
          </a:xfrm>
        </p:spPr>
      </p:pic>
    </p:spTree>
    <p:extLst>
      <p:ext uri="{BB962C8B-B14F-4D97-AF65-F5344CB8AC3E}">
        <p14:creationId xmlns:p14="http://schemas.microsoft.com/office/powerpoint/2010/main" val="2669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Monetary_report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9" y="3219361"/>
            <a:ext cx="9583487" cy="1276528"/>
          </a:xfrm>
        </p:spPr>
      </p:pic>
    </p:spTree>
    <p:extLst>
      <p:ext uri="{BB962C8B-B14F-4D97-AF65-F5344CB8AC3E}">
        <p14:creationId xmlns:p14="http://schemas.microsoft.com/office/powerpoint/2010/main" val="31285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92" y="3128861"/>
            <a:ext cx="9964541" cy="1457528"/>
          </a:xfrm>
        </p:spPr>
      </p:pic>
    </p:spTree>
    <p:extLst>
      <p:ext uri="{BB962C8B-B14F-4D97-AF65-F5344CB8AC3E}">
        <p14:creationId xmlns:p14="http://schemas.microsoft.com/office/powerpoint/2010/main" val="16102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order_description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19" y="2976440"/>
            <a:ext cx="9945488" cy="1762371"/>
          </a:xfrm>
        </p:spPr>
      </p:pic>
    </p:spTree>
    <p:extLst>
      <p:ext uri="{BB962C8B-B14F-4D97-AF65-F5344CB8AC3E}">
        <p14:creationId xmlns:p14="http://schemas.microsoft.com/office/powerpoint/2010/main" val="42530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Order_items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56" y="3386072"/>
            <a:ext cx="9955014" cy="943107"/>
          </a:xfrm>
        </p:spPr>
      </p:pic>
    </p:spTree>
    <p:extLst>
      <p:ext uri="{BB962C8B-B14F-4D97-AF65-F5344CB8AC3E}">
        <p14:creationId xmlns:p14="http://schemas.microsoft.com/office/powerpoint/2010/main" val="17949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pincodes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72" y="3228888"/>
            <a:ext cx="9726382" cy="1257475"/>
          </a:xfrm>
        </p:spPr>
      </p:pic>
    </p:spTree>
    <p:extLst>
      <p:ext uri="{BB962C8B-B14F-4D97-AF65-F5344CB8AC3E}">
        <p14:creationId xmlns:p14="http://schemas.microsoft.com/office/powerpoint/2010/main" val="4285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refrigerator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73" y="2394088"/>
            <a:ext cx="9955014" cy="2514951"/>
          </a:xfrm>
        </p:spPr>
      </p:pic>
    </p:spTree>
    <p:extLst>
      <p:ext uri="{BB962C8B-B14F-4D97-AF65-F5344CB8AC3E}">
        <p14:creationId xmlns:p14="http://schemas.microsoft.com/office/powerpoint/2010/main" val="35081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information of </a:t>
            </a:r>
            <a:r>
              <a:rPr lang="en-US" dirty="0" smtClean="0"/>
              <a:t>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</a:t>
            </a:r>
            <a:r>
              <a:rPr lang="en-US" dirty="0" smtClean="0"/>
              <a:t>Invoice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orders of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Manage inventory</a:t>
            </a:r>
          </a:p>
          <a:p>
            <a:pPr lvl="2"/>
            <a:r>
              <a:rPr lang="en-US" dirty="0" smtClean="0"/>
              <a:t>Change location</a:t>
            </a:r>
          </a:p>
          <a:p>
            <a:pPr lvl="2"/>
            <a:r>
              <a:rPr lang="en-US" dirty="0" smtClean="0"/>
              <a:t>Order new items from dealers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of daily transactions</a:t>
            </a:r>
          </a:p>
          <a:p>
            <a:pPr lvl="2"/>
            <a:r>
              <a:rPr lang="en-US" dirty="0" smtClean="0"/>
              <a:t>View daily financial reports</a:t>
            </a:r>
          </a:p>
          <a:p>
            <a:pPr lvl="2"/>
            <a:r>
              <a:rPr lang="en-US" dirty="0" smtClean="0"/>
              <a:t> goods </a:t>
            </a:r>
          </a:p>
          <a:p>
            <a:pPr lvl="2"/>
            <a:r>
              <a:rPr lang="en-US" dirty="0" smtClean="0"/>
              <a:t>Money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5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4" y="3233651"/>
            <a:ext cx="10050278" cy="1247949"/>
          </a:xfrm>
        </p:spPr>
      </p:pic>
    </p:spTree>
    <p:extLst>
      <p:ext uri="{BB962C8B-B14F-4D97-AF65-F5344CB8AC3E}">
        <p14:creationId xmlns:p14="http://schemas.microsoft.com/office/powerpoint/2010/main" val="27518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Supply_details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7" y="2981203"/>
            <a:ext cx="10012172" cy="1752845"/>
          </a:xfrm>
        </p:spPr>
      </p:pic>
    </p:spTree>
    <p:extLst>
      <p:ext uri="{BB962C8B-B14F-4D97-AF65-F5344CB8AC3E}">
        <p14:creationId xmlns:p14="http://schemas.microsoft.com/office/powerpoint/2010/main" val="15317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01511"/>
            <a:ext cx="10058400" cy="2512229"/>
          </a:xfrm>
        </p:spPr>
      </p:pic>
    </p:spTree>
    <p:extLst>
      <p:ext uri="{BB962C8B-B14F-4D97-AF65-F5344CB8AC3E}">
        <p14:creationId xmlns:p14="http://schemas.microsoft.com/office/powerpoint/2010/main" val="17840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8" y="2021983"/>
            <a:ext cx="10986186" cy="1756226"/>
          </a:xfrm>
        </p:spPr>
      </p:pic>
    </p:spTree>
    <p:extLst>
      <p:ext uri="{BB962C8B-B14F-4D97-AF65-F5344CB8AC3E}">
        <p14:creationId xmlns:p14="http://schemas.microsoft.com/office/powerpoint/2010/main" val="11337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6769" y="1922307"/>
            <a:ext cx="59280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“</a:t>
            </a:r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You”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Information about </a:t>
            </a:r>
            <a:r>
              <a:rPr lang="en-US" dirty="0" smtClean="0"/>
              <a:t>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an Item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 an item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information of </a:t>
            </a:r>
            <a:r>
              <a:rPr lang="en-US" dirty="0" smtClean="0"/>
              <a:t>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of password</a:t>
            </a:r>
          </a:p>
        </p:txBody>
      </p:sp>
    </p:spTree>
    <p:extLst>
      <p:ext uri="{BB962C8B-B14F-4D97-AF65-F5344CB8AC3E}">
        <p14:creationId xmlns:p14="http://schemas.microsoft.com/office/powerpoint/2010/main" val="15984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 personal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Submit the details of the items which he could supply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the above given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Supply the product ordered by the administrator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7721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4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Of Sections in Inventory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785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Subsection (Television)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15932" y="1737360"/>
            <a:ext cx="5100033" cy="438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99360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5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</TotalTime>
  <Words>902</Words>
  <Application>Microsoft Office PowerPoint</Application>
  <PresentationFormat>Widescreen</PresentationFormat>
  <Paragraphs>413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Calibri Light</vt:lpstr>
      <vt:lpstr>Wingdings</vt:lpstr>
      <vt:lpstr>Retrospect</vt:lpstr>
      <vt:lpstr>Inventory Management System</vt:lpstr>
      <vt:lpstr>Objective</vt:lpstr>
      <vt:lpstr>Functionalities </vt:lpstr>
      <vt:lpstr>Manager functions</vt:lpstr>
      <vt:lpstr>Customer functions</vt:lpstr>
      <vt:lpstr>Dealer functions</vt:lpstr>
      <vt:lpstr>Types of users</vt:lpstr>
      <vt:lpstr>No. Of Sections in Inventory</vt:lpstr>
      <vt:lpstr>Subsection (Television)</vt:lpstr>
      <vt:lpstr>PowerPoint Presentation</vt:lpstr>
      <vt:lpstr>PowerPoint Presentation</vt:lpstr>
      <vt:lpstr>List of Entities</vt:lpstr>
      <vt:lpstr>Customer</vt:lpstr>
      <vt:lpstr>Admin</vt:lpstr>
      <vt:lpstr>Dealer</vt:lpstr>
      <vt:lpstr>Verification</vt:lpstr>
      <vt:lpstr>Dealer_Item_list</vt:lpstr>
      <vt:lpstr>PowerPoint Presentation</vt:lpstr>
      <vt:lpstr>Product</vt:lpstr>
      <vt:lpstr>Item_Tracker to find the availability, dealer_id and the supply slot in which a given item of a                  particular type (serial_code)</vt:lpstr>
      <vt:lpstr>Inventory</vt:lpstr>
      <vt:lpstr>PowerPoint Presentation</vt:lpstr>
      <vt:lpstr>Monetary Report</vt:lpstr>
      <vt:lpstr>After Modification</vt:lpstr>
      <vt:lpstr>Admin</vt:lpstr>
      <vt:lpstr>Air_conditioner</vt:lpstr>
      <vt:lpstr>customer</vt:lpstr>
      <vt:lpstr>dealer</vt:lpstr>
      <vt:lpstr>Dealer_item_list</vt:lpstr>
      <vt:lpstr>Inventory_item</vt:lpstr>
      <vt:lpstr>Inventory_location</vt:lpstr>
      <vt:lpstr>Item_tracker</vt:lpstr>
      <vt:lpstr>laptop</vt:lpstr>
      <vt:lpstr>Monetary_report</vt:lpstr>
      <vt:lpstr>order</vt:lpstr>
      <vt:lpstr>order_description</vt:lpstr>
      <vt:lpstr>Order_items</vt:lpstr>
      <vt:lpstr>pincodes</vt:lpstr>
      <vt:lpstr>refrigerator</vt:lpstr>
      <vt:lpstr>supply</vt:lpstr>
      <vt:lpstr>Supply_details</vt:lpstr>
      <vt:lpstr>television</vt:lpstr>
      <vt:lpstr>verification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Nikita Agarwal</dc:creator>
  <cp:lastModifiedBy>Welcome</cp:lastModifiedBy>
  <cp:revision>49</cp:revision>
  <dcterms:created xsi:type="dcterms:W3CDTF">2015-02-16T16:07:43Z</dcterms:created>
  <dcterms:modified xsi:type="dcterms:W3CDTF">2015-03-29T10:05:34Z</dcterms:modified>
</cp:coreProperties>
</file>