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56" r:id="rId4"/>
    <p:sldId id="257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63A4CDF-173C-40F8-B371-1390FC94EB0B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F70810A-7387-439C-A645-7A8E6C6A40C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3A4CDF-173C-40F8-B371-1390FC94EB0B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70810A-7387-439C-A645-7A8E6C6A40C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3A4CDF-173C-40F8-B371-1390FC94EB0B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70810A-7387-439C-A645-7A8E6C6A40C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3A4CDF-173C-40F8-B371-1390FC94EB0B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70810A-7387-439C-A645-7A8E6C6A40CD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3A4CDF-173C-40F8-B371-1390FC94EB0B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70810A-7387-439C-A645-7A8E6C6A40CD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3A4CDF-173C-40F8-B371-1390FC94EB0B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70810A-7387-439C-A645-7A8E6C6A40CD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3A4CDF-173C-40F8-B371-1390FC94EB0B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70810A-7387-439C-A645-7A8E6C6A40CD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3A4CDF-173C-40F8-B371-1390FC94EB0B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70810A-7387-439C-A645-7A8E6C6A40CD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3A4CDF-173C-40F8-B371-1390FC94EB0B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70810A-7387-439C-A645-7A8E6C6A40C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63A4CDF-173C-40F8-B371-1390FC94EB0B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F70810A-7387-439C-A645-7A8E6C6A40CD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63A4CDF-173C-40F8-B371-1390FC94EB0B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F70810A-7387-439C-A645-7A8E6C6A40CD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63A4CDF-173C-40F8-B371-1390FC94EB0B}" type="datetimeFigureOut">
              <a:rPr lang="en-IN" smtClean="0"/>
              <a:t>01-07-2019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F70810A-7387-439C-A645-7A8E6C6A40CD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p\Desktop\presentation-on-core-java-11-638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476672"/>
            <a:ext cx="7848872" cy="55134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Java does not support inheritance of multiple super classes by a sub class (i.e., multiple inheritance). This is accomplis..."/>
          <p:cNvPicPr>
            <a:picLocks noChangeAspect="1" noChangeArrowheads="1"/>
          </p:cNvPicPr>
          <p:nvPr/>
        </p:nvPicPr>
        <p:blipFill>
          <a:blip r:embed="rId2" cstate="print"/>
          <a:srcRect b="18309"/>
          <a:stretch>
            <a:fillRect/>
          </a:stretch>
        </p:blipFill>
        <p:spPr bwMode="auto">
          <a:xfrm>
            <a:off x="179512" y="620688"/>
            <a:ext cx="8964488" cy="47525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ADVANTAGES OF JAVA</a:t>
            </a:r>
            <a:endParaRPr lang="en-IN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sz="2800" dirty="0" smtClean="0"/>
          </a:p>
          <a:p>
            <a:pPr>
              <a:buNone/>
            </a:pPr>
            <a:r>
              <a:rPr lang="en-IN" sz="2800" dirty="0" smtClean="0"/>
              <a:t> Java is simple language. </a:t>
            </a:r>
          </a:p>
          <a:p>
            <a:pPr>
              <a:buNone/>
            </a:pPr>
            <a:r>
              <a:rPr lang="en-IN" sz="2800" dirty="0" smtClean="0"/>
              <a:t> Java does not support POINTERS.</a:t>
            </a:r>
          </a:p>
          <a:p>
            <a:pPr>
              <a:buNone/>
            </a:pPr>
            <a:r>
              <a:rPr lang="en-IN" sz="2800" dirty="0" smtClean="0"/>
              <a:t> Java is first language in which programs               can be executed using web. </a:t>
            </a:r>
          </a:p>
          <a:p>
            <a:pPr>
              <a:buNone/>
            </a:pPr>
            <a:r>
              <a:rPr lang="en-IN" sz="2800" dirty="0" smtClean="0"/>
              <a:t> Write Once Run Anywhere (WORA).</a:t>
            </a:r>
          </a:p>
        </p:txBody>
      </p:sp>
      <p:sp>
        <p:nvSpPr>
          <p:cNvPr id="6" name="Rectangle 5"/>
          <p:cNvSpPr/>
          <p:nvPr/>
        </p:nvSpPr>
        <p:spPr>
          <a:xfrm>
            <a:off x="539552" y="1556792"/>
            <a:ext cx="8280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/>
              <a:t> </a:t>
            </a: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 Slow Performance.</a:t>
            </a:r>
          </a:p>
          <a:p>
            <a:pPr>
              <a:buNone/>
            </a:pPr>
            <a:r>
              <a:rPr lang="en-IN" dirty="0" smtClean="0"/>
              <a:t> No support for Low level programming.</a:t>
            </a:r>
          </a:p>
          <a:p>
            <a:pPr>
              <a:buNone/>
            </a:pPr>
            <a:r>
              <a:rPr lang="en-IN" dirty="0" smtClean="0"/>
              <a:t> Poor features in Java. </a:t>
            </a:r>
          </a:p>
          <a:p>
            <a:pPr>
              <a:buNone/>
            </a:pPr>
            <a:r>
              <a:rPr lang="en-IN" dirty="0" smtClean="0"/>
              <a:t> No control over Garbage Collection.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DISADVANTAGES OF JAVA</a:t>
            </a:r>
            <a:endParaRPr lang="en-IN" u="sng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0" y="1481138"/>
            <a:ext cx="8229600" cy="4525962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IN" sz="6600" dirty="0" smtClean="0"/>
          </a:p>
          <a:p>
            <a:pPr algn="ctr">
              <a:buNone/>
            </a:pPr>
            <a:r>
              <a:rPr lang="en-IN" sz="6600" dirty="0" smtClean="0"/>
              <a:t>THANK-YOU</a:t>
            </a:r>
          </a:p>
          <a:p>
            <a:pPr algn="ctr">
              <a:buNone/>
            </a:pPr>
            <a:endParaRPr lang="en-IN" sz="6600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64</TotalTime>
  <Words>68</Words>
  <Application>Microsoft Office PowerPoint</Application>
  <PresentationFormat>On-screen Show (4:3)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Lucida Sans Unicode</vt:lpstr>
      <vt:lpstr>Verdana</vt:lpstr>
      <vt:lpstr>Wingdings 2</vt:lpstr>
      <vt:lpstr>Wingdings 3</vt:lpstr>
      <vt:lpstr>Concourse</vt:lpstr>
      <vt:lpstr>PowerPoint Presentation</vt:lpstr>
      <vt:lpstr>PowerPoint Presentation</vt:lpstr>
      <vt:lpstr>ADVANTAGES OF JAVA</vt:lpstr>
      <vt:lpstr>DISADVANTAGES OF JAVA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dilpreet kaur</dc:creator>
  <cp:lastModifiedBy>GUPTA, JUHI</cp:lastModifiedBy>
  <cp:revision>1</cp:revision>
  <dcterms:created xsi:type="dcterms:W3CDTF">2019-06-30T17:43:31Z</dcterms:created>
  <dcterms:modified xsi:type="dcterms:W3CDTF">2019-07-01T03:47:07Z</dcterms:modified>
</cp:coreProperties>
</file>