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40710-0349-A8BD-2FFD-843CE95CD358}" v="38" dt="2024-07-07T15:52:50.3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E3CB52-7FE7-490A-9A89-4910389FE922}" type="datetimeFigureOut">
              <a:t>7/7/2024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6C4B2-B136-4F20-9DE5-A80EB022AA0E}" type="slidenum">
              <a:t>‹#›</a:t>
            </a:fld>
            <a:endParaRPr lang="en-US"/>
          </a:p>
        </p:txBody>
      </p:sp>
    </p:spTree>
    <p:extLst>
      <p:ext uri="{BB962C8B-B14F-4D97-AF65-F5344CB8AC3E}">
        <p14:creationId xmlns:p14="http://schemas.microsoft.com/office/powerpoint/2010/main" val="96606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Revenue</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RevPar</a:t>
            </a:r>
            <a:endParaRPr dirty="0"/>
          </a:p>
          <a:p>
            <a:r>
              <a:rPr b="0" dirty="0"/>
              <a:t>No alt text provided</a:t>
            </a:r>
            <a:endParaRPr dirty="0"/>
          </a:p>
          <a:p>
            <a:endParaRPr dirty="0"/>
          </a:p>
          <a:p>
            <a:r>
              <a:rPr b="1" dirty="0"/>
              <a:t>Total Bookings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ADR</a:t>
            </a:r>
            <a:endParaRPr dirty="0"/>
          </a:p>
          <a:p>
            <a:r>
              <a:rPr b="0" dirty="0"/>
              <a:t>No alt text provided</a:t>
            </a:r>
            <a:endParaRPr dirty="0"/>
          </a:p>
          <a:p>
            <a:endParaRPr dirty="0"/>
          </a:p>
          <a:p>
            <a:r>
              <a:rPr b="1" dirty="0"/>
              <a:t>Realisation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Trend by Key Metrics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Revenue</a:t>
            </a:r>
            <a:endParaRPr dirty="0"/>
          </a:p>
          <a:p>
            <a:r>
              <a:rPr b="0" dirty="0"/>
              <a:t>No alt text provided</a:t>
            </a:r>
            <a:endParaRPr dirty="0"/>
          </a:p>
          <a:p>
            <a:endParaRPr dirty="0"/>
          </a:p>
          <a:p>
            <a:r>
              <a:rPr b="1" dirty="0"/>
              <a:t>Occupancy %</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Booking % by Platform </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Realisation % and ADR by platform</a:t>
            </a:r>
            <a:endParaRPr dirty="0"/>
          </a:p>
          <a:p>
            <a:r>
              <a:rPr b="0" dirty="0"/>
              <a:t>No alt text provided</a:t>
            </a:r>
            <a:endParaRPr dirty="0"/>
          </a:p>
          <a:p>
            <a:endParaRPr dirty="0"/>
          </a:p>
          <a:p>
            <a:r>
              <a:rPr b="1" dirty="0"/>
              <a:t>Revenue Trend by week</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Property by Key Metrics</a:t>
            </a:r>
            <a:endParaRPr dirty="0"/>
          </a:p>
          <a:p>
            <a:r>
              <a:rPr b="0" dirty="0"/>
              <a:t>No alt text provided</a:t>
            </a:r>
            <a:endParaRPr dirty="0"/>
          </a:p>
          <a:p>
            <a:endParaRPr dirty="0"/>
          </a:p>
          <a:p>
            <a:r>
              <a:rPr b="1" dirty="0"/>
              <a:t>Booking % by Room Class </a:t>
            </a:r>
            <a:endParaRPr dirty="0"/>
          </a:p>
          <a:p>
            <a:r>
              <a:rPr b="0" dirty="0"/>
              <a:t>No alt text provided</a:t>
            </a:r>
            <a:endParaRPr dirty="0"/>
          </a:p>
          <a:p>
            <a:endParaRPr dirty="0"/>
          </a:p>
          <a:p>
            <a:r>
              <a:rPr b="1" dirty="0"/>
              <a:t>Revenue by property name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DSRN by week no</a:t>
            </a:r>
            <a:endParaRPr dirty="0"/>
          </a:p>
          <a:p>
            <a:r>
              <a:rPr b="0" dirty="0"/>
              <a:t>No alt text provided</a:t>
            </a:r>
            <a:endParaRPr dirty="0"/>
          </a:p>
          <a:p>
            <a:endParaRPr dirty="0"/>
          </a:p>
          <a:p>
            <a:r>
              <a:rPr b="1" dirty="0"/>
              <a:t>ADR by week </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RevPar Trend by week no and day type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Occupancy % by week no and day type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Realisation % by week no and date type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f1422806-8609-4ae3-b5cf-d46cc4e97a18/?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Revenue_analysis_Dashboard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enue ,Occupancy % ,RevPar ,Total Bookings ,shape ,ADR ,Realisation % ,shape ,donutChart ,shape ,tableEx ,shape ,Trend by Key Metrics ,shape ,slicer ,slicer ,shape ,slicer ,slicer ,shape ,image ,textbox ,slicer ,shape ,tableEx ,shape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Overall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shape ,shape ,shape ,Revenue ,Occupancy % ,gauge ,slicer ,slicer ,slicer ,slicer ,shape ,shape ,shape ,barChart ,barChart ,barChart ,shape ,areaChart ,Booking % by Platform  ,shape ,slicer ,shape ,Realisation % and ADR by platform ,Revenue Trend by week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Sub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slicer ,slicer ,slicer ,slicer ,shape ,shape ,slicer ,shape ,Property by Key Metrics ,Booking % by Room Class  ,Revenue by property name ,shape ,DSRN by week no ,ADR by week .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Property Key Metrics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vPar Trend by week no and day ty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RevPar Trend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Occupancy % by week no and day ty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Occupancy Trend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Realisation % by week no and date ty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Realisation Trend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D94F099-A13A-9D1D-29EB-214FF049EBDE}"/>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kern="1200">
                <a:solidFill>
                  <a:schemeClr val="bg1"/>
                </a:solidFill>
                <a:latin typeface="+mj-lt"/>
                <a:ea typeface="+mj-ea"/>
                <a:cs typeface="+mj-cs"/>
              </a:rPr>
              <a:t>DATA MODEL</a:t>
            </a:r>
          </a:p>
        </p:txBody>
      </p:sp>
      <p:pic>
        <p:nvPicPr>
          <p:cNvPr id="5" name="Picture 4" descr="A screenshot of a computer&#10;&#10;Description automatically generated">
            <a:extLst>
              <a:ext uri="{FF2B5EF4-FFF2-40B4-BE49-F238E27FC236}">
                <a16:creationId xmlns:a16="http://schemas.microsoft.com/office/drawing/2014/main" id="{2B10E030-1CA4-B86F-E9FF-7AA5D6B7669E}"/>
              </a:ext>
            </a:extLst>
          </p:cNvPr>
          <p:cNvPicPr>
            <a:picLocks noChangeAspect="1"/>
          </p:cNvPicPr>
          <p:nvPr/>
        </p:nvPicPr>
        <p:blipFill>
          <a:blip r:embed="rId2"/>
          <a:stretch>
            <a:fillRect/>
          </a:stretch>
        </p:blipFill>
        <p:spPr>
          <a:xfrm>
            <a:off x="1470528" y="1675227"/>
            <a:ext cx="9250943" cy="4394199"/>
          </a:xfrm>
          <a:prstGeom prst="rect">
            <a:avLst/>
          </a:prstGeom>
        </p:spPr>
      </p:pic>
    </p:spTree>
    <p:extLst>
      <p:ext uri="{BB962C8B-B14F-4D97-AF65-F5344CB8AC3E}">
        <p14:creationId xmlns:p14="http://schemas.microsoft.com/office/powerpoint/2010/main" val="347194327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8</Slides>
  <Notes>6</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Custom Design</vt:lpstr>
      <vt:lpstr>Revenue_analysis_Dashboard</vt:lpstr>
      <vt:lpstr>Overall Analysis</vt:lpstr>
      <vt:lpstr>Sub Analysis</vt:lpstr>
      <vt:lpstr>Property Key Metrics</vt:lpstr>
      <vt:lpstr>RevPar Trend</vt:lpstr>
      <vt:lpstr>Occupancy Trend</vt:lpstr>
      <vt:lpstr>Realisation Trend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24</cp:revision>
  <dcterms:created xsi:type="dcterms:W3CDTF">2016-09-04T11:54:55Z</dcterms:created>
  <dcterms:modified xsi:type="dcterms:W3CDTF">2024-07-07T15:53:46Z</dcterms:modified>
</cp:coreProperties>
</file>