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0FF421-6D52-4075-A622-3F94E31F45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01E871-B018-4BE0-88AA-BB70652DE1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11/20/2021 2:14:04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771E76-EF1B-4B82-B751-DF716A05A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2021-11-20T08:44:07Z</dcterms:created>
  <dcterms:modified xsi:type="dcterms:W3CDTF">2021-11-20T08:44:07Z</dcterms:modified>
</cp:coreProperties>
</file>