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ADC2D-D81D-438D-859E-D698435F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9AE63A-8ADB-B641-EF2B-6626A162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1824A-587B-8AEC-D59D-89ED2220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20752-DD86-4B84-E49D-698E993C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5D8D3-A0A0-4539-729A-19CC8792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6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422C7-FDD3-E378-B888-3AA4BBEF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1188E-8255-8ADC-DC49-233B8B9F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CF71D-762D-39EA-24B5-85CB4648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560A7-426D-8FA8-FD89-EF3FB77B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2C23A-82C8-2115-BB4C-9CAB7A9A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5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DB90AC-0233-F597-70D3-A136121F6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95138B-F98D-5255-7C81-5BD1C9169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C614-7EDB-FBD4-6DF9-06D44E8D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46A5D-E059-A258-050C-21145D5C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051A4-DF45-842D-D81B-779201A8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44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6756-A6B4-8035-3B7A-DAFC3705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89D59-E870-3057-E61B-8B8C2D7E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E6E56-89B0-F8DC-76F5-B1678BCF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BEAFB-CCCF-DD0B-B2C9-36591EB8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0777F-5051-C91B-2B41-B93C665E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63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C150F-0384-2ED5-3B42-855B51C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C33962-4777-D4EA-D48C-67388335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762C3-FF1E-6776-2685-20F18BD6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3E16A-E078-3E5D-9C62-76524630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E407B-E70D-EB2B-DA5F-D028CB95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8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AE0F2-A87E-C470-2927-ED1DE84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F3709-668A-0719-E9B1-FDF72A90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97CD72-CF0F-7AFF-FF71-A480F1E5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EDDE08-CD16-70BD-61F8-87BA8A72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C5B67F-F2E9-5590-87FD-1C0276C5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571403-5F0C-3267-79F8-83185638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18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B3B37-4673-24C5-DB5C-475FD735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7AF34-CE52-E702-ED2B-AD99948A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16132D-5AFB-D174-D208-10F952E3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47676D-E094-8BAF-68F3-BD6CB0B14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C82195-968D-55D2-AC83-06BFC2F4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226B87-3EDE-A6F8-1E7D-D5C8A95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66B870-0B08-706B-890D-74C0DC6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36A183-B730-F668-81D4-0BB5A46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4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49846-ADAB-6ABF-52FD-90BA0702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C72E12-4CBB-70B9-0C98-C131731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0C9AF8-F4E0-4E01-4A23-D07D2318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E56A29-7D7A-2158-F2AA-24D43AF4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1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3A7BF7-2F2F-A443-2CFA-AF8CBCC6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53F6BE-7B62-D7CF-4BF6-99E143ED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50D05-0D4D-0DF6-E070-485E73AC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53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50963-037E-3DB0-45EE-6AD06DDA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41D2A-E323-1D83-A3CA-B6F33DDE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2D4B4A-3040-4C9E-316C-04CF438A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2EB9A-30AA-675F-B0A3-26633A58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35E8A3-39D7-BDF0-EAA2-8C932FBA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B32CB-2D3E-6A0A-00BB-2844918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7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0AA71-6DC5-A2B8-3332-98545904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E2675C-5CA4-7B08-FAD5-5010CA78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F2CDF-C957-07EC-2CAE-69EB2A8A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9950A-3D7D-2024-58E9-D89C2565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A06E0-3049-3FDB-9CCC-03EBC007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CBB92C-A813-1204-61ED-E3528900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2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8F892-95D6-8955-8C6A-9425DA19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966D7-19A2-1049-793A-1851EBC5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E5A67-86F9-C422-F435-FB5E99237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CB7B-5280-4564-B0E8-A5F74904F758}" type="datetimeFigureOut">
              <a:rPr lang="es-CO" smtClean="0"/>
              <a:t>10/02/2024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87D8A-F8A6-C26E-6278-6248E634F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2145D-2010-4007-6418-4C29BA527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AFDF-A47C-41E4-9968-6356219D07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87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A081B319-F2F7-7CF9-477A-93C205EC5506}"/>
              </a:ext>
            </a:extLst>
          </p:cNvPr>
          <p:cNvGrpSpPr/>
          <p:nvPr/>
        </p:nvGrpSpPr>
        <p:grpSpPr>
          <a:xfrm>
            <a:off x="2454678" y="1076417"/>
            <a:ext cx="6304402" cy="4242787"/>
            <a:chOff x="3227035" y="1706731"/>
            <a:chExt cx="6304402" cy="424278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8289F7D-9D63-C6AF-574F-77341576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0784" y="1706731"/>
              <a:ext cx="4290432" cy="3444538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97C5E36-EE8C-86EC-8BE0-6CACF72B0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022" y="4989251"/>
              <a:ext cx="0" cy="9602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B6496B3-2D09-2B18-E086-EB2C3134A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191" y="4900474"/>
              <a:ext cx="10031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BA7CCE9B-E6A4-8014-1FD3-F8F40916162A}"/>
                </a:ext>
              </a:extLst>
            </p:cNvPr>
            <p:cNvCxnSpPr>
              <a:cxnSpLocks/>
            </p:cNvCxnSpPr>
            <p:nvPr/>
          </p:nvCxnSpPr>
          <p:spPr>
            <a:xfrm>
              <a:off x="5835589" y="4092606"/>
              <a:ext cx="0" cy="18569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B6F4795-CEA3-0FB0-4CB0-68BD37B17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435" y="4005309"/>
              <a:ext cx="2201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BF22E57C-C4B3-585E-59B9-5D5F74C4C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132" y="4005309"/>
              <a:ext cx="0" cy="89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47CEA3CA-C485-5EB7-0650-80AB97D27C7A}"/>
                </a:ext>
              </a:extLst>
            </p:cNvPr>
            <p:cNvCxnSpPr>
              <a:cxnSpLocks/>
            </p:cNvCxnSpPr>
            <p:nvPr/>
          </p:nvCxnSpPr>
          <p:spPr>
            <a:xfrm>
              <a:off x="4643022" y="5708342"/>
              <a:ext cx="119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65508D0-92F8-A2D7-779E-C02CBBE7FAC3}"/>
                </a:ext>
              </a:extLst>
            </p:cNvPr>
            <p:cNvSpPr/>
            <p:nvPr/>
          </p:nvSpPr>
          <p:spPr>
            <a:xfrm>
              <a:off x="5739523" y="3925410"/>
              <a:ext cx="159798" cy="15979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A21E2CD-C74E-A541-C736-0DA6DA4A88B4}"/>
                </a:ext>
              </a:extLst>
            </p:cNvPr>
            <p:cNvSpPr txBox="1"/>
            <p:nvPr/>
          </p:nvSpPr>
          <p:spPr>
            <a:xfrm>
              <a:off x="3227035" y="4268225"/>
              <a:ext cx="59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3 m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9C39684-D4AB-C5D4-0236-E312FFFC23D6}"/>
                </a:ext>
              </a:extLst>
            </p:cNvPr>
            <p:cNvSpPr txBox="1"/>
            <p:nvPr/>
          </p:nvSpPr>
          <p:spPr>
            <a:xfrm>
              <a:off x="4893079" y="5339010"/>
              <a:ext cx="83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3.5 m</a:t>
              </a:r>
            </a:p>
          </p:txBody>
        </p:sp>
        <p:cxnSp>
          <p:nvCxnSpPr>
            <p:cNvPr id="31" name="Conector: curvado 30">
              <a:extLst>
                <a:ext uri="{FF2B5EF4-FFF2-40B4-BE49-F238E27FC236}">
                  <a16:creationId xmlns:a16="http://schemas.microsoft.com/office/drawing/2014/main" id="{511B9748-4E08-4FFF-D529-5B196E5945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77963" y="4199405"/>
              <a:ext cx="1167093" cy="92437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5346D47-E0EB-C47C-8A38-413ED95B626D}"/>
                </a:ext>
              </a:extLst>
            </p:cNvPr>
            <p:cNvSpPr txBox="1"/>
            <p:nvPr/>
          </p:nvSpPr>
          <p:spPr>
            <a:xfrm>
              <a:off x="6085396" y="5227228"/>
              <a:ext cx="1447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Sensor de temperatura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65F1C24-8541-F7C2-C17F-DDB0D1C096DE}"/>
                </a:ext>
              </a:extLst>
            </p:cNvPr>
            <p:cNvSpPr/>
            <p:nvPr/>
          </p:nvSpPr>
          <p:spPr>
            <a:xfrm>
              <a:off x="6042844" y="4060054"/>
              <a:ext cx="159798" cy="15979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6" name="Conector: curvado 35">
              <a:extLst>
                <a:ext uri="{FF2B5EF4-FFF2-40B4-BE49-F238E27FC236}">
                  <a16:creationId xmlns:a16="http://schemas.microsoft.com/office/drawing/2014/main" id="{E725062F-184D-B510-2A23-95A77FB1A4A6}"/>
                </a:ext>
              </a:extLst>
            </p:cNvPr>
            <p:cNvCxnSpPr>
              <a:cxnSpLocks/>
            </p:cNvCxnSpPr>
            <p:nvPr/>
          </p:nvCxnSpPr>
          <p:spPr>
            <a:xfrm>
              <a:off x="6261941" y="4139955"/>
              <a:ext cx="1979275" cy="44976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EFC36651-9EA4-F15B-3989-89EFCD663121}"/>
                </a:ext>
              </a:extLst>
            </p:cNvPr>
            <p:cNvSpPr txBox="1"/>
            <p:nvPr/>
          </p:nvSpPr>
          <p:spPr>
            <a:xfrm>
              <a:off x="8084376" y="4374731"/>
              <a:ext cx="1447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Realidad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3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40077BC6-D999-2C5A-CBE4-3A42ADE60842}"/>
              </a:ext>
            </a:extLst>
          </p:cNvPr>
          <p:cNvGrpSpPr/>
          <p:nvPr/>
        </p:nvGrpSpPr>
        <p:grpSpPr>
          <a:xfrm>
            <a:off x="2956271" y="1590583"/>
            <a:ext cx="4341174" cy="2351103"/>
            <a:chOff x="2956271" y="1590583"/>
            <a:chExt cx="4341174" cy="235110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BCE1B75-91CD-4FEA-E7C3-77A58CBD2641}"/>
                </a:ext>
              </a:extLst>
            </p:cNvPr>
            <p:cNvSpPr/>
            <p:nvPr/>
          </p:nvSpPr>
          <p:spPr>
            <a:xfrm>
              <a:off x="4794050" y="1590583"/>
              <a:ext cx="877409" cy="87740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44A1A5B-A96F-209A-A85C-DF6FD00D28A6}"/>
                </a:ext>
              </a:extLst>
            </p:cNvPr>
            <p:cNvCxnSpPr/>
            <p:nvPr/>
          </p:nvCxnSpPr>
          <p:spPr>
            <a:xfrm>
              <a:off x="3240350" y="3932808"/>
              <a:ext cx="405709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76AC1BF-092C-9422-23AF-35A1632A8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2467992"/>
              <a:ext cx="0" cy="1473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B133DB8-B1DA-5B38-6AF2-84255FE90339}"/>
                </a:ext>
              </a:extLst>
            </p:cNvPr>
            <p:cNvSpPr txBox="1"/>
            <p:nvPr/>
          </p:nvSpPr>
          <p:spPr>
            <a:xfrm>
              <a:off x="2956271" y="2192785"/>
              <a:ext cx="284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Z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0901D4C-1776-6642-33B6-2EC61FF4942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897" y="2029287"/>
              <a:ext cx="0" cy="1175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953B84E-D35F-BF08-8423-A822D1084F6C}"/>
                </a:ext>
              </a:extLst>
            </p:cNvPr>
            <p:cNvSpPr txBox="1"/>
            <p:nvPr/>
          </p:nvSpPr>
          <p:spPr>
            <a:xfrm>
              <a:off x="5351870" y="2878131"/>
              <a:ext cx="284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283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hincapie</dc:creator>
  <cp:lastModifiedBy>juan hincapie</cp:lastModifiedBy>
  <cp:revision>2</cp:revision>
  <dcterms:created xsi:type="dcterms:W3CDTF">2024-02-04T16:20:10Z</dcterms:created>
  <dcterms:modified xsi:type="dcterms:W3CDTF">2024-02-10T17:12:22Z</dcterms:modified>
</cp:coreProperties>
</file>