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B4E5A2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B4E5A2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A0C0-3378-C9F0-2BF9-5DD22DE4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B20BC-6C17-8C19-8656-94117E17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0F566-27E8-7A38-7106-D7EE6579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8DA7-215C-239C-D6FC-25BF2B45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66F7-C88D-5846-7CCA-0B32262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7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D34C-AE82-BC58-E012-3AC264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911B8-034D-8C2D-D860-C8B59513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B7669-A935-35BC-1B2C-4116DBD5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7688D-2589-A80C-4547-68DD704F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EF1E-A657-A8F8-0B42-E7E26163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9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FCB78-BC01-4878-5CD1-233E0BBA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6E12A-1112-9872-04E9-C48691EB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1B995-2514-803D-7570-B608706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F1EC-E44E-F108-93D3-F702F83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93371-DEBA-EFB6-38AE-898D178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7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4E6B5-9AC8-A8E3-0D23-AE80A0F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C1531-1568-6459-A5FE-DB8C11BA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F75B0-7CDF-84DB-5ECF-09ECE30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54BC-110C-1F9A-C7CC-74523C1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9ECE-98F0-2010-217F-194CF6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6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93D-9CB1-B761-78BD-D7A8369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3D9C4-422C-44B1-6966-E35B34AA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B5DD6-7ED5-AFB1-4FCE-41AEEBD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F47D4-DAAD-96C4-86B1-C79BD264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DA202-C324-561A-0780-A6D4198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6F28-B540-822F-3635-1698EA7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F842-1F6A-4A50-E4BF-F6439013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B011A6-EF2B-1193-3A7E-BB9201CD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9B6EA-AC54-093F-8C4C-60D086E9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FC2EA-F1A7-D05F-A18A-C294B1A8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3D0F8-D5CD-E8FF-5230-4577EF9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5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6168A-0BA7-F78A-63EB-33B03C3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5E86B-F672-7DD7-CD44-B197D34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DFD1C-C060-62BA-7295-00841013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BA225-2BE1-5446-C195-50227A02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45ED2-FDCB-2002-8D09-22478A77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89420-C659-8569-AE41-532E146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3F2C4D-2263-E6E1-E115-B96F4B7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A6DEC6-114B-DE91-B5F9-2F7CE65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2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2A4F-891D-635A-10E8-BFA3F1BF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DCBE-2C01-7214-091F-3B700B5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D542A-A11F-C9B8-D7B0-3370F54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FFB0C-66EE-EAEB-CE46-2233588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37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076F8-A83B-E215-4B16-D7028D2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6D8CE-F9B1-8731-BC3E-36D8481D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986EB-EEFE-CA35-7A48-6DEAC1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5B19-DA84-5352-74DE-EA6C2BBB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32C39-82A6-8DA7-39E8-6E92DDE1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DE0A0-9D00-A287-9D28-0169D6DA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BCF7-B98C-6F78-2213-BED3B4DE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20D76-430B-A0AD-85E9-BFACB12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575EA-D99E-77E0-F5BE-42C39B1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B953-7844-AE53-3B58-1CFFEB24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FDA57-B574-AA20-6732-C18681A6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B8308-A4D5-47D5-4B4F-9BE6C24D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F9F18-03CF-5310-98B2-D83399C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9292A-0D0E-3E4A-322C-625FAA7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4FC90-EADA-4DB6-92BE-0847183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8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3DCFC-ABFC-5A80-9AF1-7DBABA1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62BC1-4742-8F7A-95E1-36187E9A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8D398-75ED-9E89-573C-41A61061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E2A68-2C95-458A-80FB-0F5865924768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B6E5-7FB9-B78F-3D76-C53758148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9AAB3-5720-71E0-6BE2-8ACB4C8D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76168-8859-11C9-C019-198FCE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8" y="978485"/>
            <a:ext cx="6725486" cy="4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0372AF-F95B-706A-B8CC-53B0E19F0A52}"/>
              </a:ext>
            </a:extLst>
          </p:cNvPr>
          <p:cNvSpPr/>
          <p:nvPr/>
        </p:nvSpPr>
        <p:spPr>
          <a:xfrm>
            <a:off x="1857080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595662-E082-9388-65A0-2B54EBD28A90}"/>
              </a:ext>
            </a:extLst>
          </p:cNvPr>
          <p:cNvSpPr/>
          <p:nvPr/>
        </p:nvSpPr>
        <p:spPr>
          <a:xfrm>
            <a:off x="5280582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76413C-11A5-10AF-2965-107E4FE3DE91}"/>
              </a:ext>
            </a:extLst>
          </p:cNvPr>
          <p:cNvSpPr/>
          <p:nvPr/>
        </p:nvSpPr>
        <p:spPr>
          <a:xfrm>
            <a:off x="8669519" y="1698394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235599-CA9D-7F84-04D4-A1FAC23EEEB1}"/>
              </a:ext>
            </a:extLst>
          </p:cNvPr>
          <p:cNvSpPr txBox="1"/>
          <p:nvPr/>
        </p:nvSpPr>
        <p:spPr>
          <a:xfrm>
            <a:off x="2243579" y="2643133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A</a:t>
            </a:r>
          </a:p>
          <a:p>
            <a:pPr algn="ctr"/>
            <a:r>
              <a:rPr lang="es-CO" dirty="0"/>
              <a:t>200 litros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88E8EE-C003-F54C-41C1-41B293341DA2}"/>
              </a:ext>
            </a:extLst>
          </p:cNvPr>
          <p:cNvSpPr txBox="1"/>
          <p:nvPr/>
        </p:nvSpPr>
        <p:spPr>
          <a:xfrm>
            <a:off x="5667081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B</a:t>
            </a:r>
          </a:p>
          <a:p>
            <a:pPr algn="ctr"/>
            <a:r>
              <a:rPr lang="es-CO" dirty="0"/>
              <a:t>150 litros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5646E5-D3B4-C2C8-4EA1-CD713250EE3B}"/>
              </a:ext>
            </a:extLst>
          </p:cNvPr>
          <p:cNvSpPr txBox="1"/>
          <p:nvPr/>
        </p:nvSpPr>
        <p:spPr>
          <a:xfrm>
            <a:off x="9056018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C</a:t>
            </a:r>
          </a:p>
          <a:p>
            <a:pPr algn="ctr"/>
            <a:r>
              <a:rPr lang="es-CO" dirty="0"/>
              <a:t>100 litros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31FAC8B-21F9-176B-7E74-FD0AE2F4F23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4610493" y="2522455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A4B1C2A2-1110-9922-00B8-7FA49A24498A}"/>
              </a:ext>
            </a:extLst>
          </p:cNvPr>
          <p:cNvCxnSpPr>
            <a:endCxn id="4" idx="0"/>
          </p:cNvCxnSpPr>
          <p:nvPr/>
        </p:nvCxnSpPr>
        <p:spPr>
          <a:xfrm>
            <a:off x="754144" y="848412"/>
            <a:ext cx="2144598" cy="8499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EC6D55AF-BF74-9EAA-2152-500BDB4131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3995" y="2557150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7982B8-A56F-A0CE-DA23-7A895910FD7D}"/>
              </a:ext>
            </a:extLst>
          </p:cNvPr>
          <p:cNvSpPr txBox="1"/>
          <p:nvPr/>
        </p:nvSpPr>
        <p:spPr>
          <a:xfrm>
            <a:off x="826481" y="1000384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  <a:p>
            <a:r>
              <a:rPr lang="es-CO" dirty="0"/>
              <a:t>Agua pura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5BBA656-6677-614C-CFCF-746CD9137981}"/>
              </a:ext>
            </a:extLst>
          </p:cNvPr>
          <p:cNvSpPr txBox="1"/>
          <p:nvPr/>
        </p:nvSpPr>
        <p:spPr>
          <a:xfrm>
            <a:off x="4160364" y="4522379"/>
            <a:ext cx="21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9BB3F0-74B1-C21F-9985-5DDCB0E44B57}"/>
              </a:ext>
            </a:extLst>
          </p:cNvPr>
          <p:cNvSpPr txBox="1"/>
          <p:nvPr/>
        </p:nvSpPr>
        <p:spPr>
          <a:xfrm>
            <a:off x="7573718" y="4522379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/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blipFill>
                <a:blip r:embed="rId2"/>
                <a:stretch>
                  <a:fillRect l="-2252" t="-2174" r="-585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/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blipFill>
                <a:blip r:embed="rId3"/>
                <a:stretch>
                  <a:fillRect l="-866" t="-2174" r="-432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/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blipFill>
                <a:blip r:embed="rId4"/>
                <a:stretch>
                  <a:fillRect l="-433" t="-2174" r="-38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B45CA7F-39D5-1E1D-10B9-71B8405E8941}"/>
              </a:ext>
            </a:extLst>
          </p:cNvPr>
          <p:cNvCxnSpPr/>
          <p:nvPr/>
        </p:nvCxnSpPr>
        <p:spPr>
          <a:xfrm>
            <a:off x="4015819" y="5109328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25997BA-5726-DA14-6517-DCF001D8D45E}"/>
              </a:ext>
            </a:extLst>
          </p:cNvPr>
          <p:cNvCxnSpPr/>
          <p:nvPr/>
        </p:nvCxnSpPr>
        <p:spPr>
          <a:xfrm>
            <a:off x="7573718" y="5233447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77250584-7841-6524-CFBC-18AB0B06C60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281502" y="3663884"/>
            <a:ext cx="762001" cy="19026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DA9E23-8C80-7ACB-1AB2-563E372100D2}"/>
              </a:ext>
            </a:extLst>
          </p:cNvPr>
          <p:cNvSpPr txBox="1"/>
          <p:nvPr/>
        </p:nvSpPr>
        <p:spPr>
          <a:xfrm>
            <a:off x="10680571" y="449017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</p:spTree>
    <p:extLst>
      <p:ext uri="{BB962C8B-B14F-4D97-AF65-F5344CB8AC3E}">
        <p14:creationId xmlns:p14="http://schemas.microsoft.com/office/powerpoint/2010/main" val="15534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BF13-EC47-A2B8-F209-427B6AA7A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0081F030-181E-AF70-309B-62A946B1CB08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610AE16E-BEE4-88D3-B23F-2F9F38F12D5E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CFF5BC6-C57B-29DF-8E36-AEE7DDFFAE28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6B443-2492-BDC3-347A-5A8239719EA0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BD70AD-8CF1-3D23-A183-B9EE660448D8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224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68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7A67CBF1-6033-2797-63AF-1F50F2DB3E44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C076F04-B7B8-72E6-E7E4-244EA4015324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/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CO" sz="3200" b="1" dirty="0"/>
              </a:p>
              <a:p>
                <a:endParaRPr lang="es-CO" sz="32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A78D069-CE26-23CF-857F-FDE15ED6B550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8CA313C-F9BC-F116-CECB-832BDA9CE2DD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s-CO" b="1" dirty="0"/>
                  <a:t> 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b="1" dirty="0"/>
                  <a:t> </a:t>
                </a: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blipFill>
                <a:blip r:embed="rId15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A52A29E-1676-6D54-CFD8-0F561224D30B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083BF3B-67A5-6F8B-5CF4-D54AA1D3AF62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2DCEBF0-A1DF-B9F8-516C-A1073D51BF49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/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2FD7E5-CF51-BB4F-CF1E-71C41FC759D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8679-0B1A-4A83-307A-7B9867069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983EF379-DD07-0DFD-1CA4-AA96F69036AF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FB0870E7-2F04-BFD7-09E1-5E5931B8B404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B9954016-3563-2207-5835-582378E169E3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F83DA3-D3AD-8CD5-CEF7-19D24737DA01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F633EA-3E05-21F4-6F4C-741A98587FAE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883193C-D82D-00FD-A347-42F207BEF8EB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883193C-D82D-00FD-A347-42F207BEF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188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DAA8C00E-E576-8F1C-B31F-5C1F92C49CA5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DAA8C00E-E576-8F1C-B31F-5C1F92C49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32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9D931282-2B67-B95A-EC0D-09ABE77B9C2F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71904C9-A5C3-89C9-0F79-1A6208D3DE65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8D1FA2B-CD98-D0FB-7902-F0544E9AF837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257C71C-C9AD-1DB3-58B5-72C947250F3C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AFF8474-2945-0C28-C63A-CFE8E472BEF2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34B9125-B1FC-F13D-444A-C6A1A126BCF6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B279D7A-CF11-41EA-8D5B-D13360341B2F}"/>
                  </a:ext>
                </a:extLst>
              </p:cNvPr>
              <p:cNvSpPr txBox="1"/>
              <p:nvPr/>
            </p:nvSpPr>
            <p:spPr>
              <a:xfrm>
                <a:off x="4701718" y="2985991"/>
                <a:ext cx="11555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∅ 90 </m:t>
                      </m:r>
                      <m:r>
                        <m:rPr>
                          <m:sty m:val="p"/>
                        </m:rPr>
                        <a:rPr lang="es-CO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s-CO" sz="3200" dirty="0"/>
              </a:p>
              <a:p>
                <a:endParaRPr lang="es-CO" sz="32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B279D7A-CF11-41EA-8D5B-D1336034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718" y="2985991"/>
                <a:ext cx="1155531" cy="954107"/>
              </a:xfrm>
              <a:prstGeom prst="rect">
                <a:avLst/>
              </a:prstGeom>
              <a:blipFill>
                <a:blip r:embed="rId14"/>
                <a:stretch>
                  <a:fillRect l="-2632" r="-163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57FB432-8289-8CA4-146C-08883BCCE28A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F57711F-9B68-41DE-11C3-F8DCD818B153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D39A0B0-9622-4721-74A5-89782DB0AB0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∅ 6 </m:t>
                      </m:r>
                      <m:r>
                        <m:rPr>
                          <m:sty m:val="p"/>
                        </m:rPr>
                        <a:rPr lang="es-CO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D39A0B0-9622-4721-74A5-89782DB0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461665"/>
              </a:xfrm>
              <a:prstGeom prst="rect">
                <a:avLst/>
              </a:prstGeom>
              <a:blipFill>
                <a:blip r:embed="rId15"/>
                <a:stretch>
                  <a:fillRect l="-2793" r="-7821"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EA37C46-0FE5-04E6-22ED-8864D42791EF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8498B02-2A73-BE5E-5A0C-D746AF6E893B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BC671A0-154B-28A9-1B20-78F9ACBE6054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47C10741-8C1C-5E9A-B1FA-AB3A67559190}"/>
                  </a:ext>
                </a:extLst>
              </p:cNvPr>
              <p:cNvSpPr txBox="1"/>
              <p:nvPr/>
            </p:nvSpPr>
            <p:spPr>
              <a:xfrm>
                <a:off x="7198463" y="3152084"/>
                <a:ext cx="622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350 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47C10741-8C1C-5E9A-B1FA-AB3A67559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3" y="3152084"/>
                <a:ext cx="622571" cy="400110"/>
              </a:xfrm>
              <a:prstGeom prst="rect">
                <a:avLst/>
              </a:prstGeom>
              <a:blipFill>
                <a:blip r:embed="rId16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BD85EB7-3B8D-58BB-F30F-5A07D54CE48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161643-5E52-5A68-2696-4596A28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00" y="437066"/>
            <a:ext cx="2410161" cy="3238952"/>
          </a:xfrm>
          <a:prstGeom prst="rect">
            <a:avLst/>
          </a:prstGeom>
        </p:spPr>
      </p:pic>
      <p:pic>
        <p:nvPicPr>
          <p:cNvPr id="1026" name="Picture 2" descr="Swimming Pool Drawing Vectors &amp; Illustrations for Free Download | Freepik">
            <a:extLst>
              <a:ext uri="{FF2B5EF4-FFF2-40B4-BE49-F238E27FC236}">
                <a16:creationId xmlns:a16="http://schemas.microsoft.com/office/drawing/2014/main" id="{6268BA17-6B42-A9C8-1242-D284C397F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2" r="6431"/>
          <a:stretch/>
        </p:blipFill>
        <p:spPr bwMode="auto">
          <a:xfrm>
            <a:off x="3138791" y="4156382"/>
            <a:ext cx="5579180" cy="19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BCEC5D-74E7-CD26-B355-BCF8236DB2AF}"/>
              </a:ext>
            </a:extLst>
          </p:cNvPr>
          <p:cNvCxnSpPr>
            <a:cxnSpLocks/>
          </p:cNvCxnSpPr>
          <p:nvPr/>
        </p:nvCxnSpPr>
        <p:spPr>
          <a:xfrm>
            <a:off x="5706893" y="2538918"/>
            <a:ext cx="0" cy="15396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/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blipFill>
                <a:blip r:embed="rId4"/>
                <a:stretch>
                  <a:fillRect l="-2804" r="-10280" b="-254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CD1C6AC-5381-BC12-36CC-9E0E3F501AB2}"/>
              </a:ext>
            </a:extLst>
          </p:cNvPr>
          <p:cNvCxnSpPr>
            <a:cxnSpLocks/>
          </p:cNvCxnSpPr>
          <p:nvPr/>
        </p:nvCxnSpPr>
        <p:spPr>
          <a:xfrm flipV="1">
            <a:off x="5736076" y="694447"/>
            <a:ext cx="0" cy="1549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/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𝒃𝒗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blipFill>
                <a:blip r:embed="rId5"/>
                <a:stretch>
                  <a:fillRect l="-19444" r="-16667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D15EED6-8D35-F1AD-E59C-9FD693E2F7D2}"/>
              </a:ext>
            </a:extLst>
          </p:cNvPr>
          <p:cNvCxnSpPr/>
          <p:nvPr/>
        </p:nvCxnSpPr>
        <p:spPr>
          <a:xfrm flipV="1">
            <a:off x="8035047" y="2243846"/>
            <a:ext cx="0" cy="252270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/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32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65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hincapie</dc:creator>
  <cp:lastModifiedBy>juan hincapie</cp:lastModifiedBy>
  <cp:revision>7</cp:revision>
  <dcterms:created xsi:type="dcterms:W3CDTF">2024-03-27T11:50:00Z</dcterms:created>
  <dcterms:modified xsi:type="dcterms:W3CDTF">2024-11-14T22:22:54Z</dcterms:modified>
</cp:coreProperties>
</file>