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18.55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60 1 24575,'-1'0'0,"-1"1"0,1-1 0,0 1 0,0-1 0,0 1 0,0 0 0,-1-1 0,1 1 0,0 0 0,0 0 0,1 0 0,-1 0 0,0 0 0,0 0 0,0 0 0,1 0 0,-1 0 0,0 0 0,1 0 0,-1 2 0,-13 28 0,13-28 0,-5 15 0,1-1 0,1 1 0,1 1 0,-3 26 0,6-34 0,-1 1 0,1-1 0,1 0 0,0 0 0,0 1 0,1-1 0,1 0 0,6 16 0,-2-15 0,0 0 0,2-1 0,-1 0 0,1 0 0,1-1 0,0-1 0,20 16 0,12 13 0,-9-7 0,-13-12 0,0 1 0,19 27 0,-33-40 0,-1 1 0,0 0 0,-1 0 0,0 0 0,0 1 0,-1-1 0,0 1 0,0 0 0,-1 0 0,2 15 0,0 36 0,-3 0 0,-7 62 0,5-114 0,0-1 0,-1 1 0,0-1 0,0 0 0,-1 0 0,0 1 0,0-2 0,-8 14 0,-2-1 0,-26 27 0,29-36 0,1 1 0,0 0 0,1 0 0,0 1 0,1 0 0,0 0 0,-8 19 0,-32 138 0,41-144 0,2 2 0,0-1 0,2 0 0,2 45 0,2-59 0,1 0 0,0 0 0,1 0 0,0-1 0,1 1 0,0-1 0,1 0 0,9 14 0,11 22 0,-15-29 0,0 0 0,2-1 0,0-1 0,0 0 0,19 15 0,-3 0 0,-21-23 0,0 1 0,-1 0 0,0 0 0,-1 1 0,0 0 0,0 0 0,-1 0 0,0 1 0,-1 0 0,-1 0 0,1 0 0,-2 0 0,1 1 0,-2-1 0,1 1 0,-2 21 0,1-16 0,-2 0 0,0 0 0,-6 33 0,5-43 0,-1 0 0,0 0 0,0 0 0,0 0 0,-1 0 0,0 0 0,0-1 0,0 0 0,-1 0 0,0 0 0,-7 6 0,-49 36 0,43-35 0,-32 29 0,45-36 0,0-1 0,0 1 0,1 0 0,-1 0 0,1 0 0,1 1 0,-1 0 0,1-1 0,-4 14 0,1 9 0,2 0 0,1 0 0,0 0 0,3 0 0,4 52 0,-2-70 12,0 0 0,0-1 0,1 1 0,0-1 0,1 0 0,0 0 0,1 0 0,0-1 0,10 15 0,-10-17-118,0-1 0,0 0 0,0 1 0,1-1 0,0-1 0,0 1-1,1-1 1,-1-1 0,1 1 0,0-1 0,1 0 0,-1 0 0,9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22.39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112 1 24575,'-1'0'0,"0"0"0,0 0 0,0 0 0,0 1 0,1-1 0,-1 0 0,0 1 0,0-1 0,1 0 0,-1 1 0,0-1 0,1 1 0,-1 0 0,0-1 0,1 1 0,-1-1 0,1 1 0,-1 0 0,1-1 0,-1 1 0,1 0 0,-1 0 0,1 0 0,0-1 0,-1 1 0,1 1 0,-7 27 0,6-20 0,-9 38 0,2-1 0,2 1 0,0 59 0,6-96 0,0 8 0,0 0 0,6 31 0,-5-42 0,1-1 0,0 0 0,0 0 0,1 0 0,0 0 0,0 0 0,0-1 0,1 1 0,-1-1 0,1 0 0,6 6 0,41 44 0,68 98 0,-111-142 0,-1 1 0,0 0 0,-1 0 0,-1 0 0,0 1 0,0 0 0,-1 0 0,-1 0 0,3 22 0,-5-25 0,-1 1 0,0-1 0,0 0 0,-1 1 0,0-1 0,-1 0 0,0 0 0,-1 0 0,0 0 0,0 0 0,-1 0 0,0-1 0,-7 10 0,-8 8 0,-1 0 0,-2-2 0,-40 38 0,40-43 0,1 2 0,1 0 0,0 2 0,-26 42 0,39-53 0,0 1 0,1-1 0,1 1 0,1 1 0,0-1 0,0 1 0,1-1 0,1 1 0,1 0 0,0 0 0,2 18 0,-1-14 0,1 0 0,0 0 0,7 27 0,-5-37 0,-1 0 0,2-1 0,-1 1 0,2-1 0,-1 0 0,1 0 0,0 0 0,0-1 0,8 9 0,21 21 0,0-2 0,3-2 0,74 54 0,-98-78 0,-1 1 0,0 0 0,-1 1 0,0 0 0,-1 1 0,0 0 0,0 1 0,-2 0 0,0 0 0,0 1 0,-1 0 0,-1 0 0,0 1 0,7 30 0,-6-13 0,-1 1 0,-3 0 0,0 0 0,-2 0 0,-1 0 0,-6 35 0,4-51 0,-2 0 0,0-1 0,-11 29 0,8-29 0,2 0 0,0 1 0,-4 27 0,8-37 0,0 0 0,-1 0 0,1 0 0,-2 0 0,1 0 0,-1 0 0,0-1 0,0 0 0,0 1 0,-1-1 0,0 0 0,0-1 0,-1 1 0,-8 7 0,0 5-1365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35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 24575,'-1'22'0,"-1"-1"0,-2 1 0,0 0 0,-1-1 0,-10 27 0,2-5 0,7-14 0,1 1 0,2-1 0,1 1 0,2 0 0,3 36 0,-1 8 0,-2-66 0,1 0 0,0 0 0,0 0 0,1 0 0,0-1 0,1 1 0,-1 0 0,7 12 0,3 1 0,23 30 0,-27-41 0,0 1 0,0 0 0,-1 0 0,-1 0 0,0 1 0,-1 0 0,0 1 0,0-1 0,4 25 0,-7-25 0,-1 0 0,-1-1 0,0 1 0,0 0 0,-1 0 0,-1-1 0,0 1 0,0-1 0,-2 1 0,1-1 0,-1 0 0,-1 0 0,0 0 0,0-1 0,-1 0 0,0 0 0,-12 13 0,9-9-97,-1 0-1,2 1 1,0 0-1,0 1 1,2 0-1,0 0 1,1 0-1,0 1 1,1-1-1,1 1 1,1 0-1,1 0 0,0 23 1,1-17-6729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37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0 24575,'-1'8'0,"0"1"0,-1-1 0,0 0 0,0 0 0,-1 0 0,0-1 0,0 1 0,-5 7 0,-12 38 0,16-36 0,1-1 0,1 1 0,0 0 0,1 0 0,1-1 0,1 1 0,1 0 0,0 0 0,1-1 0,0 1 0,2-1 0,0 0 0,0 0 0,2-1 0,0 0 0,1 0 0,0 0 0,19 24 0,-22-32 0,11 13 0,20 35 0,-32-46 0,0 0 0,0 0 0,-1 0 0,0 0 0,-1 0 0,0 1 0,2 14 0,-2 0 0,-1 1 0,-1-1 0,-2 0 0,0 1 0,-1-1 0,-1 0 0,-2 0 0,0-1 0,-1 0 0,-14 30 0,9-28 0,1 0 0,2 1 0,1 1 0,1-1 0,1 1 0,1 0 0,1 1 0,2-1 0,1 1 0,4 52 0,-1-70 0,0 0 0,1 0 0,0-1 0,0 1 0,1-1 0,1 0 0,-1 0 0,1 0 0,1-1 0,0 1 0,0-2 0,8 9 0,11 16 0,-21-25 11,-1 0 0,1 0 0,-1 0 0,-1 0 0,1 1 0,-1 0-1,0-1 1,-1 1 0,0 0 0,0 9 0,0-4-259,-1 0 1,0 0-1,-1-1 1,-1 1-1,-4 19 1,-1-14-6579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38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0 24575,'-1'10'0,"0"-1"0,-1 1 0,0 0 0,-3 9 0,-5 25 0,5 5 0,2 0 0,5 78 0,0-117 0,0-1 0,1 0 0,0 0 0,0 0 0,1-1 0,0 1 0,1-1 0,0 0 0,0 0 0,1-1 0,6 8 0,-5-7 0,-1 0 0,0 0 0,-1 0 0,0 1 0,0-1 0,0 1 0,-2 0 0,1 1 0,-1-1 0,3 12 0,-5 7 0,0 0 0,-2 1 0,-1-1 0,-10 48 0,6-37 0,-3 62 0,10-66 67,12 66-1,0 1-1564,-12-79-5328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39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0 24575,'-1'1'0,"-1"-1"0,1 1 0,0-1 0,0 1 0,0-1 0,0 1 0,0 0 0,0 0 0,0 0 0,0-1 0,0 1 0,0 0 0,0 0 0,0 0 0,1 0 0,-1 0 0,0 1 0,1-1 0,-1 0 0,1 0 0,-1 0 0,1 0 0,0 1 0,-1-1 0,1 0 0,0 1 0,0 1 0,-5 41 0,5-39 0,0 16 0,1-1 0,0 0 0,2 0 0,1 0 0,0-1 0,8 22 0,10 46 0,-21-81 0,0 0 0,-1-1 0,0 1 0,0 0 0,-1 0 0,1-1 0,-1 1 0,-1 0 0,1-1 0,-1 0 0,0 1 0,0-1 0,0 0 0,-1 0 0,-3 6 0,-8 17 0,11-19-227,0-1-1,1 1 1,0 0-1,0 1 1,0 11-1,0 1-6598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1A0C0-3378-C9F0-2BF9-5DD22DE4F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AB20BC-6C17-8C19-8656-94117E17C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A0F566-27E8-7A38-7106-D7EE6579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13/11/2024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BE8DA7-215C-239C-D6FC-25BF2B45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3066F7-C88D-5846-7CCA-0B322626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679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9D34C-AE82-BC58-E012-3AC2646D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3911B8-034D-8C2D-D860-C8B595134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8B7669-A935-35BC-1B2C-4116DBD5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13/11/2024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07688D-2589-A80C-4547-68DD704F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B4EF1E-A657-A8F8-0B42-E7E26163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690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0FCB78-BC01-4878-5CD1-233E0BBA4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66E12A-1112-9872-04E9-C48691EBC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01B995-2514-803D-7570-B6087069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13/11/2024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1F1EC-E44E-F108-93D3-F702F835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593371-DEBA-EFB6-38AE-898D178F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973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4E6B5-9AC8-A8E3-0D23-AE80A0F3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C1531-1568-6459-A5FE-DB8C11BAE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AF75B0-7CDF-84DB-5ECF-09ECE30F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13/11/2024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8C54BC-110C-1F9A-C7CC-74523C16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629ECE-98F0-2010-217F-194CF62C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66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D693D-9CB1-B761-78BD-D7A83697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73D9C4-422C-44B1-6966-E35B34AA8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5B5DD6-7ED5-AFB1-4FCE-41AEEBD8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13/11/2024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7F47D4-DAAD-96C4-86B1-C79BD264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DA202-C324-561A-0780-A6D41981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48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46F28-B540-822F-3635-1698EA77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62F842-1F6A-4A50-E4BF-F6439013C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B011A6-EF2B-1193-3A7E-BB9201CD2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F9B6EA-AC54-093F-8C4C-60D086E9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13/11/2024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BFC2EA-F1A7-D05F-A18A-C294B1A8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23D0F8-D5CD-E8FF-5230-4577EF93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059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6168A-0BA7-F78A-63EB-33B03C3F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85E86B-F672-7DD7-CD44-B197D3475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1DFD1C-C060-62BA-7295-008410134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FBA225-2BE1-5446-C195-50227A023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345ED2-FDCB-2002-8D09-22478A775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489420-C659-8569-AE41-532E146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13/11/2024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3F2C4D-2263-E6E1-E115-B96F4B78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A6DEC6-114B-DE91-B5F9-2F7CE65C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220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A2A4F-891D-635A-10E8-BFA3F1BF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4DDCBE-2C01-7214-091F-3B700B54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13/11/2024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6D542A-A11F-C9B8-D7B0-3370F54D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2FFB0C-66EE-EAEB-CE46-22335889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137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D076F8-A83B-E215-4B16-D7028D2C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13/11/2024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A6D8CE-F9B1-8731-BC3E-36D8481D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1986EB-EEFE-CA35-7A48-6DEAC1D2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693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65B19-DA84-5352-74DE-EA6C2BBB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C32C39-82A6-8DA7-39E8-6E92DDE17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1DE0A0-9D00-A287-9D28-0169D6DA3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01BCF7-B98C-6F78-2213-BED3B4DE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13/11/2024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B20D76-430B-A0AD-85E9-BFACB12B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6575EA-D99E-77E0-F5BE-42C39B1C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7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9B953-7844-AE53-3B58-1CFFEB24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93FDA57-B574-AA20-6732-C18681A6D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AB8308-A4D5-47D5-4B4F-9BE6C24D2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BF9F18-03CF-5310-98B2-D83399CA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13/11/2024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19292A-0D0E-3E4A-322C-625FAA7D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F4FC90-EADA-4DB6-92BE-08471832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682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63DCFC-ABFC-5A80-9AF1-7DBABA17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362BC1-4742-8F7A-95E1-36187E9A3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78D398-75ED-9E89-573C-41A61061E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8E2A68-2C95-458A-80FB-0F5865924768}" type="datetimeFigureOut">
              <a:rPr lang="es-CO" smtClean="0"/>
              <a:t>13/11/2024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3BB6E5-7FB9-B78F-3D76-C53758148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A9AAB3-5720-71E0-6BE2-8ACB4C8D1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087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DD76168-8859-11C9-C019-198FCEEBA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568" y="978485"/>
            <a:ext cx="6725486" cy="406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5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A0372AF-F95B-706A-B8CC-53B0E19F0A52}"/>
              </a:ext>
            </a:extLst>
          </p:cNvPr>
          <p:cNvSpPr/>
          <p:nvPr/>
        </p:nvSpPr>
        <p:spPr>
          <a:xfrm>
            <a:off x="1857080" y="1698395"/>
            <a:ext cx="2083324" cy="2535811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1595662-E082-9388-65A0-2B54EBD28A90}"/>
              </a:ext>
            </a:extLst>
          </p:cNvPr>
          <p:cNvSpPr/>
          <p:nvPr/>
        </p:nvSpPr>
        <p:spPr>
          <a:xfrm>
            <a:off x="5280582" y="1698395"/>
            <a:ext cx="2083324" cy="2535811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276413C-11A5-10AF-2965-107E4FE3DE91}"/>
              </a:ext>
            </a:extLst>
          </p:cNvPr>
          <p:cNvSpPr/>
          <p:nvPr/>
        </p:nvSpPr>
        <p:spPr>
          <a:xfrm>
            <a:off x="8669519" y="1698394"/>
            <a:ext cx="2083324" cy="2535811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4235599-CA9D-7F84-04D4-A1FAC23EEEB1}"/>
              </a:ext>
            </a:extLst>
          </p:cNvPr>
          <p:cNvSpPr txBox="1"/>
          <p:nvPr/>
        </p:nvSpPr>
        <p:spPr>
          <a:xfrm>
            <a:off x="2243579" y="2643133"/>
            <a:ext cx="131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Tanque A</a:t>
            </a:r>
          </a:p>
          <a:p>
            <a:pPr algn="ctr"/>
            <a:r>
              <a:rPr lang="es-CO" dirty="0"/>
              <a:t>200 litros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B88E8EE-C003-F54C-41C1-41B293341DA2}"/>
              </a:ext>
            </a:extLst>
          </p:cNvPr>
          <p:cNvSpPr txBox="1"/>
          <p:nvPr/>
        </p:nvSpPr>
        <p:spPr>
          <a:xfrm>
            <a:off x="5667081" y="2631592"/>
            <a:ext cx="131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Tanque B</a:t>
            </a:r>
          </a:p>
          <a:p>
            <a:pPr algn="ctr"/>
            <a:r>
              <a:rPr lang="es-CO" dirty="0"/>
              <a:t>150 litros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B5646E5-D3B4-C2C8-4EA1-CD713250EE3B}"/>
              </a:ext>
            </a:extLst>
          </p:cNvPr>
          <p:cNvSpPr txBox="1"/>
          <p:nvPr/>
        </p:nvSpPr>
        <p:spPr>
          <a:xfrm>
            <a:off x="9056018" y="2631592"/>
            <a:ext cx="131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Tanque C</a:t>
            </a:r>
          </a:p>
          <a:p>
            <a:pPr algn="ctr"/>
            <a:r>
              <a:rPr lang="es-CO" dirty="0"/>
              <a:t>100 litros</a:t>
            </a:r>
          </a:p>
        </p:txBody>
      </p: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331FAC8B-21F9-176B-7E74-FD0AE2F4F238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6200000" flipH="1">
            <a:off x="4610493" y="2522455"/>
            <a:ext cx="12700" cy="3423502"/>
          </a:xfrm>
          <a:prstGeom prst="curvedConnector3">
            <a:avLst>
              <a:gd name="adj1" fmla="val 55113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curvado 28">
            <a:extLst>
              <a:ext uri="{FF2B5EF4-FFF2-40B4-BE49-F238E27FC236}">
                <a16:creationId xmlns:a16="http://schemas.microsoft.com/office/drawing/2014/main" id="{A4B1C2A2-1110-9922-00B8-7FA49A24498A}"/>
              </a:ext>
            </a:extLst>
          </p:cNvPr>
          <p:cNvCxnSpPr>
            <a:endCxn id="4" idx="0"/>
          </p:cNvCxnSpPr>
          <p:nvPr/>
        </p:nvCxnSpPr>
        <p:spPr>
          <a:xfrm>
            <a:off x="754144" y="848412"/>
            <a:ext cx="2144598" cy="84998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EC6D55AF-BF74-9EAA-2152-500BDB4131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33995" y="2557150"/>
            <a:ext cx="12700" cy="3423502"/>
          </a:xfrm>
          <a:prstGeom prst="curvedConnector3">
            <a:avLst>
              <a:gd name="adj1" fmla="val 55113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E7982B8-A56F-A0CE-DA23-7A895910FD7D}"/>
              </a:ext>
            </a:extLst>
          </p:cNvPr>
          <p:cNvSpPr txBox="1"/>
          <p:nvPr/>
        </p:nvSpPr>
        <p:spPr>
          <a:xfrm>
            <a:off x="826481" y="1000384"/>
            <a:ext cx="214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4 L/min</a:t>
            </a:r>
          </a:p>
          <a:p>
            <a:r>
              <a:rPr lang="es-CO" dirty="0"/>
              <a:t>Agua pura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5BBA656-6677-614C-CFCF-746CD9137981}"/>
              </a:ext>
            </a:extLst>
          </p:cNvPr>
          <p:cNvSpPr txBox="1"/>
          <p:nvPr/>
        </p:nvSpPr>
        <p:spPr>
          <a:xfrm>
            <a:off x="4160364" y="4522379"/>
            <a:ext cx="214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4 L/min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69BB3F0-74B1-C21F-9985-5DDCB0E44B57}"/>
              </a:ext>
            </a:extLst>
          </p:cNvPr>
          <p:cNvSpPr txBox="1"/>
          <p:nvPr/>
        </p:nvSpPr>
        <p:spPr>
          <a:xfrm>
            <a:off x="7573718" y="4522379"/>
            <a:ext cx="93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4 L/min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F5A1B9C9-576C-44CA-BC3E-A6B244D58393}"/>
                  </a:ext>
                </a:extLst>
              </p:cNvPr>
              <p:cNvSpPr txBox="1"/>
              <p:nvPr/>
            </p:nvSpPr>
            <p:spPr>
              <a:xfrm>
                <a:off x="2294676" y="3568537"/>
                <a:ext cx="1352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(0)=5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F5A1B9C9-576C-44CA-BC3E-A6B244D58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76" y="3568537"/>
                <a:ext cx="1352806" cy="276999"/>
              </a:xfrm>
              <a:prstGeom prst="rect">
                <a:avLst/>
              </a:prstGeom>
              <a:blipFill>
                <a:blip r:embed="rId2"/>
                <a:stretch>
                  <a:fillRect l="-2252" t="-2174" r="-5856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898264A-EE5E-C9E9-2317-A146FE8842B7}"/>
                  </a:ext>
                </a:extLst>
              </p:cNvPr>
              <p:cNvSpPr txBox="1"/>
              <p:nvPr/>
            </p:nvSpPr>
            <p:spPr>
              <a:xfrm>
                <a:off x="5622560" y="3568537"/>
                <a:ext cx="1408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(0)=5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898264A-EE5E-C9E9-2317-A146FE88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560" y="3568537"/>
                <a:ext cx="1408142" cy="276999"/>
              </a:xfrm>
              <a:prstGeom prst="rect">
                <a:avLst/>
              </a:prstGeom>
              <a:blipFill>
                <a:blip r:embed="rId3"/>
                <a:stretch>
                  <a:fillRect l="-866" t="-2174" r="-4329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D50BE7A2-1F39-D73B-922E-9756248500BE}"/>
                  </a:ext>
                </a:extLst>
              </p:cNvPr>
              <p:cNvSpPr txBox="1"/>
              <p:nvPr/>
            </p:nvSpPr>
            <p:spPr>
              <a:xfrm>
                <a:off x="9062303" y="3568537"/>
                <a:ext cx="1408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(0)=5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D50BE7A2-1F39-D73B-922E-975624850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303" y="3568537"/>
                <a:ext cx="1408142" cy="276999"/>
              </a:xfrm>
              <a:prstGeom prst="rect">
                <a:avLst/>
              </a:prstGeom>
              <a:blipFill>
                <a:blip r:embed="rId4"/>
                <a:stretch>
                  <a:fillRect l="-433" t="-2174" r="-3896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5B45CA7F-39D5-1E1D-10B9-71B8405E8941}"/>
              </a:ext>
            </a:extLst>
          </p:cNvPr>
          <p:cNvCxnSpPr/>
          <p:nvPr/>
        </p:nvCxnSpPr>
        <p:spPr>
          <a:xfrm>
            <a:off x="4015819" y="5109328"/>
            <a:ext cx="1264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425997BA-5726-DA14-6517-DCF001D8D45E}"/>
              </a:ext>
            </a:extLst>
          </p:cNvPr>
          <p:cNvCxnSpPr/>
          <p:nvPr/>
        </p:nvCxnSpPr>
        <p:spPr>
          <a:xfrm>
            <a:off x="7573718" y="5233447"/>
            <a:ext cx="1264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curvado 44">
            <a:extLst>
              <a:ext uri="{FF2B5EF4-FFF2-40B4-BE49-F238E27FC236}">
                <a16:creationId xmlns:a16="http://schemas.microsoft.com/office/drawing/2014/main" id="{77250584-7841-6524-CFBC-18AB0B06C605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10281502" y="3663884"/>
            <a:ext cx="762001" cy="190264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7DA9E23-8C80-7ACB-1AB2-563E372100D2}"/>
              </a:ext>
            </a:extLst>
          </p:cNvPr>
          <p:cNvSpPr txBox="1"/>
          <p:nvPr/>
        </p:nvSpPr>
        <p:spPr>
          <a:xfrm>
            <a:off x="10680571" y="4490170"/>
            <a:ext cx="93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4 L/min</a:t>
            </a:r>
          </a:p>
        </p:txBody>
      </p:sp>
    </p:spTree>
    <p:extLst>
      <p:ext uri="{BB962C8B-B14F-4D97-AF65-F5344CB8AC3E}">
        <p14:creationId xmlns:p14="http://schemas.microsoft.com/office/powerpoint/2010/main" val="155343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8BF13-EC47-A2B8-F209-427B6AA7A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ilindro 9">
            <a:extLst>
              <a:ext uri="{FF2B5EF4-FFF2-40B4-BE49-F238E27FC236}">
                <a16:creationId xmlns:a16="http://schemas.microsoft.com/office/drawing/2014/main" id="{0081F030-181E-AF70-309B-62A946B1CB08}"/>
              </a:ext>
            </a:extLst>
          </p:cNvPr>
          <p:cNvSpPr/>
          <p:nvPr/>
        </p:nvSpPr>
        <p:spPr>
          <a:xfrm>
            <a:off x="5107019" y="4717915"/>
            <a:ext cx="486383" cy="680936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Cilindro 1">
            <a:extLst>
              <a:ext uri="{FF2B5EF4-FFF2-40B4-BE49-F238E27FC236}">
                <a16:creationId xmlns:a16="http://schemas.microsoft.com/office/drawing/2014/main" id="{610AE16E-BEE4-88D3-B23F-2F9F38F12D5E}"/>
              </a:ext>
            </a:extLst>
          </p:cNvPr>
          <p:cNvSpPr/>
          <p:nvPr/>
        </p:nvSpPr>
        <p:spPr>
          <a:xfrm>
            <a:off x="4027251" y="836579"/>
            <a:ext cx="2645923" cy="4056434"/>
          </a:xfrm>
          <a:prstGeom prst="can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ilindro 2">
            <a:extLst>
              <a:ext uri="{FF2B5EF4-FFF2-40B4-BE49-F238E27FC236}">
                <a16:creationId xmlns:a16="http://schemas.microsoft.com/office/drawing/2014/main" id="{FCFF5BC6-C57B-29DF-8E36-AEE7DDFFAE28}"/>
              </a:ext>
            </a:extLst>
          </p:cNvPr>
          <p:cNvSpPr/>
          <p:nvPr/>
        </p:nvSpPr>
        <p:spPr>
          <a:xfrm>
            <a:off x="4027250" y="1964987"/>
            <a:ext cx="2645923" cy="2928026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006B443-2492-BDC3-347A-5A8239719EA0}"/>
              </a:ext>
            </a:extLst>
          </p:cNvPr>
          <p:cNvSpPr/>
          <p:nvPr/>
        </p:nvSpPr>
        <p:spPr>
          <a:xfrm>
            <a:off x="4027250" y="4299625"/>
            <a:ext cx="2645923" cy="593387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2BD70AD-8CF1-3D23-A183-B9EE660448D8}"/>
              </a:ext>
            </a:extLst>
          </p:cNvPr>
          <p:cNvSpPr/>
          <p:nvPr/>
        </p:nvSpPr>
        <p:spPr>
          <a:xfrm>
            <a:off x="5145932" y="4610907"/>
            <a:ext cx="418288" cy="8755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36E60DD2-BA21-65D8-8E0B-9786993FE4D9}"/>
                  </a:ext>
                </a:extLst>
              </p14:cNvPr>
              <p14:cNvContentPartPr/>
              <p14:nvPr/>
            </p14:nvContentPartPr>
            <p14:xfrm>
              <a:off x="5085084" y="5417885"/>
              <a:ext cx="129960" cy="10011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36E60DD2-BA21-65D8-8E0B-9786993FE4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9084" y="5382245"/>
                <a:ext cx="201600" cy="10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E0570B77-64F8-F6DA-6F5B-C50DEB7D1D1B}"/>
                  </a:ext>
                </a:extLst>
              </p14:cNvPr>
              <p14:cNvContentPartPr/>
              <p14:nvPr/>
            </p14:nvContentPartPr>
            <p14:xfrm>
              <a:off x="5562804" y="5437325"/>
              <a:ext cx="159120" cy="948960"/>
            </p14:xfrm>
          </p:contentPart>
        </mc:Choice>
        <mc:Fallback xmlns=""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E0570B77-64F8-F6DA-6F5B-C50DEB7D1D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26804" y="5401685"/>
                <a:ext cx="230760" cy="102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o 27">
            <a:extLst>
              <a:ext uri="{FF2B5EF4-FFF2-40B4-BE49-F238E27FC236}">
                <a16:creationId xmlns:a16="http://schemas.microsoft.com/office/drawing/2014/main" id="{7A67CBF1-6033-2797-63AF-1F50F2DB3E44}"/>
              </a:ext>
            </a:extLst>
          </p:cNvPr>
          <p:cNvGrpSpPr/>
          <p:nvPr/>
        </p:nvGrpSpPr>
        <p:grpSpPr>
          <a:xfrm>
            <a:off x="5279484" y="5476565"/>
            <a:ext cx="322560" cy="971280"/>
            <a:chOff x="5279484" y="5476565"/>
            <a:chExt cx="322560" cy="97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5EF010FD-3390-3F23-E3E0-548A53F305B8}"/>
                    </a:ext>
                  </a:extLst>
                </p14:cNvPr>
                <p14:cNvContentPartPr/>
                <p14:nvPr/>
              </p14:nvContentPartPr>
              <p14:xfrm>
                <a:off x="5279484" y="5641805"/>
                <a:ext cx="52200" cy="45576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5EF010FD-3390-3F23-E3E0-548A53F305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73364" y="5635685"/>
                  <a:ext cx="644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0F2ADFCD-D831-0EFA-96C1-80B8C5D38A94}"/>
                    </a:ext>
                  </a:extLst>
                </p14:cNvPr>
                <p14:cNvContentPartPr/>
                <p14:nvPr/>
              </p14:nvContentPartPr>
              <p14:xfrm>
                <a:off x="5378124" y="5729285"/>
                <a:ext cx="61920" cy="58860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0F2ADFCD-D831-0EFA-96C1-80B8C5D38A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72004" y="5723165"/>
                  <a:ext cx="7416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CFFB1932-01C0-168B-5A12-0585FC7B135A}"/>
                    </a:ext>
                  </a:extLst>
                </p14:cNvPr>
                <p14:cNvContentPartPr/>
                <p14:nvPr/>
              </p14:nvContentPartPr>
              <p14:xfrm>
                <a:off x="5436444" y="5476565"/>
                <a:ext cx="41040" cy="40824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CFFB1932-01C0-168B-5A12-0585FC7B13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30324" y="5470445"/>
                  <a:ext cx="532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C09DF3E3-B54E-4A46-DC77-B018820CD53B}"/>
                    </a:ext>
                  </a:extLst>
                </p14:cNvPr>
                <p14:cNvContentPartPr/>
                <p14:nvPr/>
              </p14:nvContentPartPr>
              <p14:xfrm>
                <a:off x="5582964" y="6254525"/>
                <a:ext cx="19080" cy="19332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C09DF3E3-B54E-4A46-DC77-B018820CD5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76844" y="6248405"/>
                  <a:ext cx="31320" cy="2055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8C076F04-B7B8-72E6-E7E4-244EA4015324}"/>
              </a:ext>
            </a:extLst>
          </p:cNvPr>
          <p:cNvCxnSpPr>
            <a:cxnSpLocks/>
          </p:cNvCxnSpPr>
          <p:nvPr/>
        </p:nvCxnSpPr>
        <p:spPr>
          <a:xfrm>
            <a:off x="4036265" y="3516552"/>
            <a:ext cx="2645923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FCB4C706-D92E-5187-E50A-C6D59270DE82}"/>
                  </a:ext>
                </a:extLst>
              </p:cNvPr>
              <p:cNvSpPr txBox="1"/>
              <p:nvPr/>
            </p:nvSpPr>
            <p:spPr>
              <a:xfrm>
                <a:off x="5040988" y="2891973"/>
                <a:ext cx="68093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s-CO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s-CO" sz="3200" b="1" dirty="0"/>
              </a:p>
              <a:p>
                <a:endParaRPr lang="es-CO" sz="3200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FCB4C706-D92E-5187-E50A-C6D59270D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988" y="2891973"/>
                <a:ext cx="680936" cy="107721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DA78D069-CE26-23CF-857F-FDE15ED6B550}"/>
              </a:ext>
            </a:extLst>
          </p:cNvPr>
          <p:cNvCxnSpPr/>
          <p:nvPr/>
        </p:nvCxnSpPr>
        <p:spPr>
          <a:xfrm>
            <a:off x="4474723" y="5155660"/>
            <a:ext cx="6322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B8CA313C-F9BC-F116-CECB-832BDA9CE2DD}"/>
              </a:ext>
            </a:extLst>
          </p:cNvPr>
          <p:cNvCxnSpPr>
            <a:cxnSpLocks/>
          </p:cNvCxnSpPr>
          <p:nvPr/>
        </p:nvCxnSpPr>
        <p:spPr>
          <a:xfrm flipH="1" flipV="1">
            <a:off x="5602044" y="5144311"/>
            <a:ext cx="714985" cy="226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F7069771-2CAD-91BC-8F56-D5EE8BAFE0CB}"/>
                  </a:ext>
                </a:extLst>
              </p:cNvPr>
              <p:cNvSpPr txBox="1"/>
              <p:nvPr/>
            </p:nvSpPr>
            <p:spPr>
              <a:xfrm>
                <a:off x="6419142" y="4886664"/>
                <a:ext cx="1090607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s-CO" b="1" dirty="0"/>
                  <a:t> 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s-CO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s-CO" b="1" dirty="0"/>
                  <a:t> </a:t>
                </a:r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F7069771-2CAD-91BC-8F56-D5EE8BAFE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142" y="4886664"/>
                <a:ext cx="1090607" cy="513282"/>
              </a:xfrm>
              <a:prstGeom prst="rect">
                <a:avLst/>
              </a:prstGeom>
              <a:blipFill>
                <a:blip r:embed="rId15"/>
                <a:stretch>
                  <a:fillRect b="-1547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4A52A29E-1676-6D54-CFD8-0F561224D30B}"/>
              </a:ext>
            </a:extLst>
          </p:cNvPr>
          <p:cNvCxnSpPr>
            <a:cxnSpLocks/>
          </p:cNvCxnSpPr>
          <p:nvPr/>
        </p:nvCxnSpPr>
        <p:spPr>
          <a:xfrm>
            <a:off x="7130375" y="2315183"/>
            <a:ext cx="0" cy="229572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6083BF3B-67A5-6F8B-5CF4-D54AA1D3AF62}"/>
              </a:ext>
            </a:extLst>
          </p:cNvPr>
          <p:cNvCxnSpPr>
            <a:cxnSpLocks/>
          </p:cNvCxnSpPr>
          <p:nvPr/>
        </p:nvCxnSpPr>
        <p:spPr>
          <a:xfrm>
            <a:off x="6682188" y="2315183"/>
            <a:ext cx="827565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92DCEBF0-A1DF-B9F8-516C-A1073D51BF49}"/>
              </a:ext>
            </a:extLst>
          </p:cNvPr>
          <p:cNvCxnSpPr>
            <a:cxnSpLocks/>
          </p:cNvCxnSpPr>
          <p:nvPr/>
        </p:nvCxnSpPr>
        <p:spPr>
          <a:xfrm>
            <a:off x="6688668" y="4588218"/>
            <a:ext cx="821085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CC23E74C-6EEA-C5E4-E75C-EF80294DDAB2}"/>
                  </a:ext>
                </a:extLst>
              </p:cNvPr>
              <p:cNvSpPr txBox="1"/>
              <p:nvPr/>
            </p:nvSpPr>
            <p:spPr>
              <a:xfrm>
                <a:off x="7108702" y="3054887"/>
                <a:ext cx="6225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CC23E74C-6EEA-C5E4-E75C-EF80294DD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702" y="3054887"/>
                <a:ext cx="622571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92FD7E5-CF51-BB4F-CF1E-71C41FC759DE}"/>
              </a:ext>
            </a:extLst>
          </p:cNvPr>
          <p:cNvCxnSpPr>
            <a:cxnSpLocks/>
          </p:cNvCxnSpPr>
          <p:nvPr/>
        </p:nvCxnSpPr>
        <p:spPr>
          <a:xfrm>
            <a:off x="5100885" y="5155449"/>
            <a:ext cx="554477" cy="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16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C161643-5E52-5A68-2696-4596A285E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300" y="437066"/>
            <a:ext cx="2410161" cy="3238952"/>
          </a:xfrm>
          <a:prstGeom prst="rect">
            <a:avLst/>
          </a:prstGeom>
        </p:spPr>
      </p:pic>
      <p:pic>
        <p:nvPicPr>
          <p:cNvPr id="1026" name="Picture 2" descr="Swimming Pool Drawing Vectors &amp; Illustrations for Free Download | Freepik">
            <a:extLst>
              <a:ext uri="{FF2B5EF4-FFF2-40B4-BE49-F238E27FC236}">
                <a16:creationId xmlns:a16="http://schemas.microsoft.com/office/drawing/2014/main" id="{6268BA17-6B42-A9C8-1242-D284C397F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42" r="6431"/>
          <a:stretch/>
        </p:blipFill>
        <p:spPr bwMode="auto">
          <a:xfrm>
            <a:off x="3138791" y="4156382"/>
            <a:ext cx="5579180" cy="19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9BCEC5D-74E7-CD26-B355-BCF8236DB2AF}"/>
              </a:ext>
            </a:extLst>
          </p:cNvPr>
          <p:cNvCxnSpPr>
            <a:cxnSpLocks/>
          </p:cNvCxnSpPr>
          <p:nvPr/>
        </p:nvCxnSpPr>
        <p:spPr>
          <a:xfrm>
            <a:off x="5706893" y="2538918"/>
            <a:ext cx="0" cy="15396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E5DE842B-CDED-6894-F4BC-ABC56E0696A6}"/>
                  </a:ext>
                </a:extLst>
              </p:cNvPr>
              <p:cNvSpPr txBox="1"/>
              <p:nvPr/>
            </p:nvSpPr>
            <p:spPr>
              <a:xfrm>
                <a:off x="5928380" y="3676018"/>
                <a:ext cx="6556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𝒎𝒈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E5DE842B-CDED-6894-F4BC-ABC56E069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380" y="3676018"/>
                <a:ext cx="655629" cy="307777"/>
              </a:xfrm>
              <a:prstGeom prst="rect">
                <a:avLst/>
              </a:prstGeom>
              <a:blipFill>
                <a:blip r:embed="rId4"/>
                <a:stretch>
                  <a:fillRect l="-2804" r="-10280" b="-254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DCD1C6AC-5381-BC12-36CC-9E0E3F501AB2}"/>
              </a:ext>
            </a:extLst>
          </p:cNvPr>
          <p:cNvCxnSpPr>
            <a:cxnSpLocks/>
          </p:cNvCxnSpPr>
          <p:nvPr/>
        </p:nvCxnSpPr>
        <p:spPr>
          <a:xfrm flipV="1">
            <a:off x="5736076" y="694447"/>
            <a:ext cx="0" cy="15493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0BC4DD87-47C6-036F-460E-D8507F56B446}"/>
                  </a:ext>
                </a:extLst>
              </p:cNvPr>
              <p:cNvSpPr txBox="1"/>
              <p:nvPr/>
            </p:nvSpPr>
            <p:spPr>
              <a:xfrm>
                <a:off x="6000355" y="509781"/>
                <a:ext cx="4344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𝒃𝒗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0BC4DD87-47C6-036F-460E-D8507F56B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355" y="509781"/>
                <a:ext cx="434414" cy="369332"/>
              </a:xfrm>
              <a:prstGeom prst="rect">
                <a:avLst/>
              </a:prstGeom>
              <a:blipFill>
                <a:blip r:embed="rId5"/>
                <a:stretch>
                  <a:fillRect l="-19444" r="-16667" b="-1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BD15EED6-8D35-F1AD-E59C-9FD693E2F7D2}"/>
              </a:ext>
            </a:extLst>
          </p:cNvPr>
          <p:cNvCxnSpPr/>
          <p:nvPr/>
        </p:nvCxnSpPr>
        <p:spPr>
          <a:xfrm flipV="1">
            <a:off x="8035047" y="2243846"/>
            <a:ext cx="0" cy="2522707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5A0940D9-3695-90E4-EA17-0198F07EAC88}"/>
                  </a:ext>
                </a:extLst>
              </p:cNvPr>
              <p:cNvSpPr txBox="1"/>
              <p:nvPr/>
            </p:nvSpPr>
            <p:spPr>
              <a:xfrm>
                <a:off x="7905204" y="1756367"/>
                <a:ext cx="2596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5A0940D9-3695-90E4-EA17-0198F07EA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204" y="1756367"/>
                <a:ext cx="25968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832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57</Words>
  <Application>Microsoft Office PowerPoint</Application>
  <PresentationFormat>Panorámica</PresentationFormat>
  <Paragraphs>20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hincapie</dc:creator>
  <cp:lastModifiedBy>juan hincapie</cp:lastModifiedBy>
  <cp:revision>5</cp:revision>
  <dcterms:created xsi:type="dcterms:W3CDTF">2024-03-27T11:50:00Z</dcterms:created>
  <dcterms:modified xsi:type="dcterms:W3CDTF">2024-11-13T23:35:37Z</dcterms:modified>
</cp:coreProperties>
</file>