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4E71B-0DE0-47E3-8E3E-FEE6B8DCD580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500F0-E01A-4C71-90A2-147EF4A1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24237-7D2B-3ABF-1C0E-05551CF1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7868" y="2256511"/>
            <a:ext cx="42506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American Sign Language Detection Using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2D351-06F2-D1B3-B90F-0FDBAA85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289" y="5090541"/>
            <a:ext cx="3984850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 err="1"/>
              <a:t>Vanshita</a:t>
            </a:r>
            <a:r>
              <a:rPr lang="en-US" sz="1500" dirty="0"/>
              <a:t> Jain – 112003053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Shivani Joshi - 112003058</a:t>
            </a:r>
          </a:p>
          <a:p>
            <a:pPr>
              <a:lnSpc>
                <a:spcPct val="120000"/>
              </a:lnSpc>
            </a:pPr>
            <a:r>
              <a:rPr lang="en-US" sz="1500" dirty="0"/>
              <a:t>Juhi Shekokar - 112003059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6D235B-BEB8-8CB5-D5B2-C65A5A89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3516"/>
            <a:ext cx="5799962" cy="46109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1DA6DE00-8FDD-20C0-4140-5FF9B58BF29A}"/>
              </a:ext>
            </a:extLst>
          </p:cNvPr>
          <p:cNvSpPr txBox="1">
            <a:spLocks/>
          </p:cNvSpPr>
          <p:nvPr/>
        </p:nvSpPr>
        <p:spPr>
          <a:xfrm>
            <a:off x="6949862" y="351889"/>
            <a:ext cx="4941173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IN" sz="1400">
                <a:solidFill>
                  <a:srgbClr val="FFFFFF"/>
                </a:solidFill>
              </a:rPr>
              <a:t>ARTIFICIAL INTELLIGENCE laboratory</a:t>
            </a:r>
          </a:p>
          <a:p>
            <a:pPr algn="r">
              <a:lnSpc>
                <a:spcPct val="120000"/>
              </a:lnSpc>
            </a:pPr>
            <a:r>
              <a:rPr lang="en-IN" sz="1400">
                <a:solidFill>
                  <a:srgbClr val="FFFFFF"/>
                </a:solidFill>
              </a:rPr>
              <a:t>Sem 5 - Mini project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1114B6E-D442-F692-3389-DF385D45BE43}"/>
              </a:ext>
            </a:extLst>
          </p:cNvPr>
          <p:cNvSpPr txBox="1">
            <a:spLocks/>
          </p:cNvSpPr>
          <p:nvPr/>
        </p:nvSpPr>
        <p:spPr>
          <a:xfrm>
            <a:off x="7297868" y="1443588"/>
            <a:ext cx="4941173" cy="812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ARTIFICIAL Intelligence lab</a:t>
            </a:r>
          </a:p>
          <a:p>
            <a:r>
              <a:rPr lang="en-IN" sz="1500" dirty="0"/>
              <a:t>Sem 5 - Mini project</a:t>
            </a:r>
          </a:p>
        </p:txBody>
      </p:sp>
    </p:spTree>
    <p:extLst>
      <p:ext uri="{BB962C8B-B14F-4D97-AF65-F5344CB8AC3E}">
        <p14:creationId xmlns:p14="http://schemas.microsoft.com/office/powerpoint/2010/main" val="89842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0BCEB-79CC-E77F-1ED4-02676AF1D29F}"/>
              </a:ext>
            </a:extLst>
          </p:cNvPr>
          <p:cNvSpPr txBox="1"/>
          <p:nvPr/>
        </p:nvSpPr>
        <p:spPr>
          <a:xfrm>
            <a:off x="914400" y="570750"/>
            <a:ext cx="10110857" cy="13879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Specifications about the project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B5DA37-9C8B-540D-C139-0ED454A63714}"/>
              </a:ext>
            </a:extLst>
          </p:cNvPr>
          <p:cNvSpPr txBox="1"/>
          <p:nvPr/>
        </p:nvSpPr>
        <p:spPr>
          <a:xfrm>
            <a:off x="914400" y="2863664"/>
            <a:ext cx="9016409" cy="2927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Performed mini project on Image Processing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Coded in Python3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Implemented using OpenCV,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Implemented using Convolutional Neural Networks (CNN)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Identifies gestures in ASL – numbers from 0 to 9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Accuracy is highly dependent on implementing device and environmental aspects like lighting and image capture background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2D08-0ABC-25D2-A3DA-0298060E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Of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CCC57-30C4-7D42-FE15-81F30FF1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73" y="2289334"/>
            <a:ext cx="7056648" cy="3136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5C652-8BBD-35AB-107B-114699ADECB7}"/>
              </a:ext>
            </a:extLst>
          </p:cNvPr>
          <p:cNvSpPr txBox="1"/>
          <p:nvPr/>
        </p:nvSpPr>
        <p:spPr>
          <a:xfrm>
            <a:off x="536713" y="2613991"/>
            <a:ext cx="40253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Step 1: Created and initialized a CNN model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Step 2: </a:t>
            </a:r>
            <a:r>
              <a:rPr lang="en-IN" dirty="0" err="1"/>
              <a:t>Preprocessing</a:t>
            </a:r>
            <a:r>
              <a:rPr lang="en-IN" dirty="0"/>
              <a:t> of image.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Step 3: </a:t>
            </a:r>
            <a:r>
              <a:rPr lang="en-IN" dirty="0" err="1"/>
              <a:t>Preprocessed</a:t>
            </a:r>
            <a:r>
              <a:rPr lang="en-IN" dirty="0"/>
              <a:t> image was fed to model and model was trained.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Step 4: Trained model was tested.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4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BA857-535B-4963-986C-27D249275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3" t="-107" r="4949" b="27390"/>
          <a:stretch/>
        </p:blipFill>
        <p:spPr>
          <a:xfrm>
            <a:off x="914400" y="2225041"/>
            <a:ext cx="8266517" cy="4155439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D3F1BFD0-29FE-14D9-8C0F-FED65E083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1" y="2225041"/>
            <a:ext cx="2310027" cy="23100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B0CC3B-0D52-151E-CD02-E5EF5F332517}"/>
              </a:ext>
            </a:extLst>
          </p:cNvPr>
          <p:cNvSpPr txBox="1"/>
          <p:nvPr/>
        </p:nvSpPr>
        <p:spPr>
          <a:xfrm>
            <a:off x="10068339" y="4686181"/>
            <a:ext cx="24185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0 –</a:t>
            </a:r>
            <a:r>
              <a:rPr lang="en-IN" b="1" dirty="0"/>
              <a:t> </a:t>
            </a:r>
            <a:r>
              <a:rPr lang="en-IN" sz="2800" b="1" dirty="0"/>
              <a:t>zero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30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DDDBC-1C31-ED52-F21F-51758BA4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2" t="148" r="5435" b="28547"/>
          <a:stretch/>
        </p:blipFill>
        <p:spPr>
          <a:xfrm>
            <a:off x="566531" y="2236304"/>
            <a:ext cx="8402686" cy="421419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BA4D1C2-F352-419D-8805-D36356454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51" y="2816086"/>
            <a:ext cx="2073965" cy="20739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E04E9-A029-B192-1DCF-9348AC95A15B}"/>
              </a:ext>
            </a:extLst>
          </p:cNvPr>
          <p:cNvSpPr txBox="1"/>
          <p:nvPr/>
        </p:nvSpPr>
        <p:spPr>
          <a:xfrm>
            <a:off x="10068339" y="5117068"/>
            <a:ext cx="2418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7 - seven</a:t>
            </a:r>
            <a:endParaRPr lang="en-IN" sz="28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916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D082-899E-8A37-662B-75315E42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E68B-C2BA-9D71-766F-B95FFD399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0" r="5190" b="28406"/>
          <a:stretch/>
        </p:blipFill>
        <p:spPr>
          <a:xfrm>
            <a:off x="481058" y="2248722"/>
            <a:ext cx="8457533" cy="4211714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152FBD51-BE6C-030C-618B-4EE02F66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339" y="2259495"/>
            <a:ext cx="2339009" cy="23390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DDBCF-F01F-8E18-D3BA-F6CF939345A7}"/>
              </a:ext>
            </a:extLst>
          </p:cNvPr>
          <p:cNvSpPr txBox="1"/>
          <p:nvPr/>
        </p:nvSpPr>
        <p:spPr>
          <a:xfrm>
            <a:off x="10283687" y="4890052"/>
            <a:ext cx="241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9 - nine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519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285D6B5-80B7-9FA6-4365-D13E427F6F35}"/>
              </a:ext>
            </a:extLst>
          </p:cNvPr>
          <p:cNvSpPr txBox="1">
            <a:spLocks/>
          </p:cNvSpPr>
          <p:nvPr/>
        </p:nvSpPr>
        <p:spPr>
          <a:xfrm>
            <a:off x="2566928" y="3243264"/>
            <a:ext cx="7058144" cy="3452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+mj-lt"/>
                <a:ea typeface="+mj-ea"/>
                <a:cs typeface="+mj-cs"/>
              </a:rPr>
              <a:t>Comp Div1 – Batch T4</a:t>
            </a:r>
          </a:p>
          <a:p>
            <a:pPr algn="ctr"/>
            <a:r>
              <a:rPr lang="en-US" sz="3200" b="1" dirty="0" err="1">
                <a:latin typeface="+mj-lt"/>
                <a:ea typeface="+mj-ea"/>
                <a:cs typeface="+mj-cs"/>
              </a:rPr>
              <a:t>Vanshita</a:t>
            </a:r>
            <a:r>
              <a:rPr lang="en-US" sz="3200" b="1" dirty="0">
                <a:latin typeface="+mj-lt"/>
                <a:ea typeface="+mj-ea"/>
                <a:cs typeface="+mj-cs"/>
              </a:rPr>
              <a:t> Jain – 112003053</a:t>
            </a:r>
          </a:p>
          <a:p>
            <a:pPr algn="ctr"/>
            <a:r>
              <a:rPr lang="en-US" sz="3200" b="1" dirty="0">
                <a:latin typeface="+mj-lt"/>
                <a:ea typeface="+mj-ea"/>
                <a:cs typeface="+mj-cs"/>
              </a:rPr>
              <a:t>Shivani Joshi - 112003058</a:t>
            </a:r>
          </a:p>
          <a:p>
            <a:pPr algn="ctr"/>
            <a:r>
              <a:rPr lang="en-US" sz="3200" b="1" dirty="0">
                <a:latin typeface="+mj-lt"/>
                <a:ea typeface="+mj-ea"/>
                <a:cs typeface="+mj-cs"/>
              </a:rPr>
              <a:t>Juhi Shekokar - 112003059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AB41E-BD78-428A-6CDA-EF4EF3AC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92995"/>
            <a:ext cx="11545911" cy="21624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7F75C6-5136-C61C-40BA-C627C108510E}"/>
              </a:ext>
            </a:extLst>
          </p:cNvPr>
          <p:cNvSpPr/>
          <p:nvPr/>
        </p:nvSpPr>
        <p:spPr>
          <a:xfrm>
            <a:off x="4100867" y="3234921"/>
            <a:ext cx="5078895" cy="60628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326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Grandview Display</vt:lpstr>
      <vt:lpstr>DashVTI</vt:lpstr>
      <vt:lpstr>American Sign Language Detection Using Image Processing</vt:lpstr>
      <vt:lpstr>PowerPoint Presentation</vt:lpstr>
      <vt:lpstr>Methodology Of Implementation</vt:lpstr>
      <vt:lpstr>Sample Testing</vt:lpstr>
      <vt:lpstr>Sample Testing</vt:lpstr>
      <vt:lpstr>Sample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Client–Server  DNS System</dc:title>
  <dc:creator>Juhi Shekokar</dc:creator>
  <cp:lastModifiedBy>Juhi Shekokar</cp:lastModifiedBy>
  <cp:revision>6</cp:revision>
  <dcterms:created xsi:type="dcterms:W3CDTF">2022-12-03T05:31:16Z</dcterms:created>
  <dcterms:modified xsi:type="dcterms:W3CDTF">2022-12-06T03:10:57Z</dcterms:modified>
</cp:coreProperties>
</file>