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4E71B-0DE0-47E3-8E3E-FEE6B8DCD580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500F0-E01A-4C71-90A2-147EF4A1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2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8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6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4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4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9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1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CEC2C-6AE6-6F18-5D50-F58AD5AD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862319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FA8556A-92E2-26AC-AAED-F15FADE91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53"/>
          <a:stretch/>
        </p:blipFill>
        <p:spPr>
          <a:xfrm>
            <a:off x="7862318" y="-1"/>
            <a:ext cx="440091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424237-7D2B-3ABF-1C0E-05551CF13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1845" y="3214250"/>
            <a:ext cx="5699068" cy="2249348"/>
          </a:xfrm>
        </p:spPr>
        <p:txBody>
          <a:bodyPr anchor="t">
            <a:normAutofit/>
          </a:bodyPr>
          <a:lstStyle/>
          <a:p>
            <a:pPr algn="r"/>
            <a:r>
              <a:rPr lang="en-IN" sz="6600" b="1" dirty="0">
                <a:solidFill>
                  <a:srgbClr val="FFFFFF"/>
                </a:solidFill>
                <a:latin typeface="Britannic Bold" panose="020B0903060703020204" pitchFamily="34" charset="0"/>
              </a:rPr>
              <a:t>Client-Server</a:t>
            </a:r>
            <a:br>
              <a:rPr lang="en-IN" sz="6600" b="1" dirty="0">
                <a:solidFill>
                  <a:srgbClr val="FFFFFF"/>
                </a:solidFill>
                <a:latin typeface="Britannic Bold" panose="020B0903060703020204" pitchFamily="34" charset="0"/>
              </a:rPr>
            </a:br>
            <a:r>
              <a:rPr lang="en-IN" sz="6600" b="1" dirty="0">
                <a:solidFill>
                  <a:srgbClr val="FFFFFF"/>
                </a:solidFill>
                <a:latin typeface="Britannic Bold" panose="020B0903060703020204" pitchFamily="34" charset="0"/>
              </a:rPr>
              <a:t>DNS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2D351-06F2-D1B3-B90F-0FDBAA85A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3895" y="5505624"/>
            <a:ext cx="4941173" cy="812923"/>
          </a:xfrm>
        </p:spPr>
        <p:txBody>
          <a:bodyPr anchor="t">
            <a:normAutofit fontScale="92500" lnSpcReduction="10000"/>
          </a:bodyPr>
          <a:lstStyle/>
          <a:p>
            <a:pPr algn="r"/>
            <a:r>
              <a:rPr lang="en-IN" dirty="0" err="1">
                <a:solidFill>
                  <a:srgbClr val="FFFFFF"/>
                </a:solidFill>
              </a:rPr>
              <a:t>Vanshita</a:t>
            </a:r>
            <a:r>
              <a:rPr lang="en-IN" dirty="0">
                <a:solidFill>
                  <a:srgbClr val="FFFFFF"/>
                </a:solidFill>
              </a:rPr>
              <a:t> Jain – 112003053</a:t>
            </a:r>
          </a:p>
          <a:p>
            <a:pPr algn="r"/>
            <a:r>
              <a:rPr lang="en-IN" dirty="0">
                <a:solidFill>
                  <a:srgbClr val="FFFFFF"/>
                </a:solidFill>
              </a:rPr>
              <a:t>Juhi Shekokar - 112003059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DA6DE00-8FDD-20C0-4140-5FF9B58BF29A}"/>
              </a:ext>
            </a:extLst>
          </p:cNvPr>
          <p:cNvSpPr txBox="1">
            <a:spLocks/>
          </p:cNvSpPr>
          <p:nvPr/>
        </p:nvSpPr>
        <p:spPr>
          <a:xfrm>
            <a:off x="6969740" y="2268335"/>
            <a:ext cx="4941173" cy="8129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FFFFFF"/>
                </a:solidFill>
              </a:rPr>
              <a:t>Computer networks laboratory</a:t>
            </a:r>
          </a:p>
          <a:p>
            <a:pPr algn="r"/>
            <a:r>
              <a:rPr lang="en-IN" dirty="0">
                <a:solidFill>
                  <a:srgbClr val="FFFFFF"/>
                </a:solidFill>
              </a:rPr>
              <a:t>Sem 5 - Mini project</a:t>
            </a:r>
          </a:p>
        </p:txBody>
      </p:sp>
    </p:spTree>
    <p:extLst>
      <p:ext uri="{BB962C8B-B14F-4D97-AF65-F5344CB8AC3E}">
        <p14:creationId xmlns:p14="http://schemas.microsoft.com/office/powerpoint/2010/main" val="89842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A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5DA37-9C8B-540D-C139-0ED454A63714}"/>
              </a:ext>
            </a:extLst>
          </p:cNvPr>
          <p:cNvSpPr txBox="1"/>
          <p:nvPr/>
        </p:nvSpPr>
        <p:spPr>
          <a:xfrm>
            <a:off x="755374" y="3277080"/>
            <a:ext cx="97005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Performed mini project on the Application Layer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DNS Server: supports queries and replies.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nslookup</a:t>
            </a:r>
            <a:endParaRPr lang="en-U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Coded in Python3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using socket programming 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0BCEB-79CC-E77F-1ED4-02676AF1D29F}"/>
              </a:ext>
            </a:extLst>
          </p:cNvPr>
          <p:cNvSpPr txBox="1"/>
          <p:nvPr/>
        </p:nvSpPr>
        <p:spPr>
          <a:xfrm>
            <a:off x="755374" y="947534"/>
            <a:ext cx="84979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FFFFFF"/>
                </a:solidFill>
                <a:latin typeface="Britannic Bold" panose="020B0903060703020204" pitchFamily="34" charset="0"/>
                <a:ea typeface="+mj-ea"/>
                <a:cs typeface="+mj-cs"/>
              </a:rPr>
              <a:t>Specifications about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157708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A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9E2C-ADEB-5054-D3AF-BA372413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2320570"/>
            <a:ext cx="10363200" cy="3088460"/>
          </a:xfrm>
        </p:spPr>
        <p:txBody>
          <a:bodyPr>
            <a:noAutofit/>
          </a:bodyPr>
          <a:lstStyle/>
          <a:p>
            <a:pPr marL="285750" indent="-285750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Terminal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python3 dnsserver.py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Terminal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</a:p>
          <a:p>
            <a:pPr marL="285750" indent="-285750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$python3 dnsclient.py [IP address] [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portNumber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[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Output</a:t>
            </a:r>
          </a:p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84BDC7-6EB2-E65D-B90B-7D4E522A9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044" y="924339"/>
            <a:ext cx="1036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FFFFFF"/>
                </a:solidFill>
                <a:latin typeface="Britannic Bold" panose="020B0903060703020204" pitchFamily="34" charset="0"/>
                <a:ea typeface="+mj-ea"/>
                <a:cs typeface="+mj-cs"/>
              </a:rPr>
              <a:t>To Run</a:t>
            </a:r>
          </a:p>
        </p:txBody>
      </p:sp>
    </p:spTree>
    <p:extLst>
      <p:ext uri="{BB962C8B-B14F-4D97-AF65-F5344CB8AC3E}">
        <p14:creationId xmlns:p14="http://schemas.microsoft.com/office/powerpoint/2010/main" val="357959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A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84BDC7-6EB2-E65D-B90B-7D4E522A9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044" y="924339"/>
            <a:ext cx="1036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FFFFFF"/>
                </a:solidFill>
                <a:latin typeface="Britannic Bold" panose="020B0903060703020204" pitchFamily="34" charset="0"/>
                <a:ea typeface="+mj-ea"/>
                <a:cs typeface="+mj-cs"/>
              </a:rPr>
              <a:t>Sample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2E39E-581E-78C7-FDAF-E71B0F58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4" y="2204719"/>
            <a:ext cx="8213476" cy="44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0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A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84BDC7-6EB2-E65D-B90B-7D4E522A9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044" y="924339"/>
            <a:ext cx="1036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FFFFFF"/>
                </a:solidFill>
                <a:latin typeface="Britannic Bold" panose="020B0903060703020204" pitchFamily="34" charset="0"/>
                <a:ea typeface="+mj-ea"/>
                <a:cs typeface="+mj-cs"/>
              </a:rPr>
              <a:t>Sample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BA839-0E28-B708-60ED-0DBEDE57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4" y="2235200"/>
            <a:ext cx="9340266" cy="4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0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A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84BDC7-6EB2-E65D-B90B-7D4E522A9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9235" y="2367171"/>
            <a:ext cx="1085353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FFFF"/>
                </a:solidFill>
                <a:latin typeface="Britannic Bold" panose="020B0903060703020204" pitchFamily="34" charset="0"/>
                <a:ea typeface="+mj-ea"/>
                <a:cs typeface="+mj-cs"/>
              </a:rPr>
              <a:t>Comp Div1 – Batch T4</a:t>
            </a:r>
            <a:br>
              <a:rPr lang="en-IN" sz="3600" b="1" dirty="0">
                <a:solidFill>
                  <a:srgbClr val="FFFFFF"/>
                </a:solidFill>
                <a:latin typeface="Britannic Bold" panose="020B0903060703020204" pitchFamily="34" charset="0"/>
                <a:ea typeface="+mj-ea"/>
                <a:cs typeface="+mj-cs"/>
              </a:rPr>
            </a:br>
            <a:br>
              <a:rPr lang="en-IN" sz="3600" b="1" dirty="0">
                <a:solidFill>
                  <a:srgbClr val="FFFFFF"/>
                </a:solidFill>
                <a:latin typeface="Britannic Bold" panose="020B0903060703020204" pitchFamily="34" charset="0"/>
                <a:ea typeface="+mj-ea"/>
                <a:cs typeface="+mj-cs"/>
              </a:rPr>
            </a:br>
            <a:r>
              <a:rPr lang="en-IN" sz="3600" b="1" dirty="0" err="1">
                <a:solidFill>
                  <a:srgbClr val="FFFFFF"/>
                </a:solidFill>
                <a:latin typeface="Britannic Bold" panose="020B0903060703020204" pitchFamily="34" charset="0"/>
                <a:ea typeface="+mj-ea"/>
                <a:cs typeface="+mj-cs"/>
              </a:rPr>
              <a:t>Vanshita</a:t>
            </a:r>
            <a:r>
              <a:rPr lang="en-IN" sz="3600" b="1" dirty="0">
                <a:solidFill>
                  <a:srgbClr val="FFFFFF"/>
                </a:solidFill>
                <a:latin typeface="Britannic Bold" panose="020B0903060703020204" pitchFamily="34" charset="0"/>
                <a:ea typeface="+mj-ea"/>
                <a:cs typeface="+mj-cs"/>
              </a:rPr>
              <a:t> Jain – 112003052</a:t>
            </a:r>
            <a:br>
              <a:rPr lang="en-IN" sz="3600" b="1" dirty="0">
                <a:solidFill>
                  <a:srgbClr val="FFFFFF"/>
                </a:solidFill>
                <a:latin typeface="Britannic Bold" panose="020B0903060703020204" pitchFamily="34" charset="0"/>
                <a:ea typeface="+mj-ea"/>
                <a:cs typeface="+mj-cs"/>
              </a:rPr>
            </a:br>
            <a:r>
              <a:rPr lang="en-IN" sz="3600" b="1" dirty="0">
                <a:solidFill>
                  <a:srgbClr val="FFFFFF"/>
                </a:solidFill>
                <a:latin typeface="Britannic Bold" panose="020B0903060703020204" pitchFamily="34" charset="0"/>
                <a:ea typeface="+mj-ea"/>
                <a:cs typeface="+mj-cs"/>
              </a:rPr>
              <a:t>Juh</a:t>
            </a:r>
            <a:r>
              <a:rPr lang="en-IN" sz="3600" b="1" dirty="0">
                <a:solidFill>
                  <a:srgbClr val="FFFFFF"/>
                </a:solidFill>
                <a:latin typeface="Britannic Bold" panose="020B0903060703020204" pitchFamily="34" charset="0"/>
              </a:rPr>
              <a:t>i Shekokar - 112003059</a:t>
            </a:r>
            <a:endParaRPr lang="en-IN" sz="3600" b="1" dirty="0">
              <a:solidFill>
                <a:srgbClr val="FFFFFF"/>
              </a:solidFill>
              <a:latin typeface="Britannic Bold" panose="020B0903060703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2205594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Britannic Bold</vt:lpstr>
      <vt:lpstr>Calibri</vt:lpstr>
      <vt:lpstr>Grandview Display</vt:lpstr>
      <vt:lpstr>DashVTI</vt:lpstr>
      <vt:lpstr>Client-Server DNS System</vt:lpstr>
      <vt:lpstr>PowerPoint Presentation</vt:lpstr>
      <vt:lpstr>To Run</vt:lpstr>
      <vt:lpstr>Sample Outputs</vt:lpstr>
      <vt:lpstr>Sample Outputs</vt:lpstr>
      <vt:lpstr>Comp Div1 – Batch T4  Vanshita Jain – 112003052 Juhi Shekokar - 112003059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Client–Server  DNS System</dc:title>
  <dc:creator>Juhi Shekokar</dc:creator>
  <cp:lastModifiedBy>Juhi Shekokar</cp:lastModifiedBy>
  <cp:revision>3</cp:revision>
  <dcterms:created xsi:type="dcterms:W3CDTF">2022-12-03T05:31:16Z</dcterms:created>
  <dcterms:modified xsi:type="dcterms:W3CDTF">2022-12-07T03:55:51Z</dcterms:modified>
</cp:coreProperties>
</file>