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i Shekokar" userId="0fb4ccbd39511aaf" providerId="LiveId" clId="{9A875C99-0B07-4F6B-8734-643AC14A21D5}"/>
    <pc:docChg chg="undo custSel modSld">
      <pc:chgData name="Juhi Shekokar" userId="0fb4ccbd39511aaf" providerId="LiveId" clId="{9A875C99-0B07-4F6B-8734-643AC14A21D5}" dt="2022-04-24T18:37:04.211" v="788" actId="12"/>
      <pc:docMkLst>
        <pc:docMk/>
      </pc:docMkLst>
      <pc:sldChg chg="modSp mod">
        <pc:chgData name="Juhi Shekokar" userId="0fb4ccbd39511aaf" providerId="LiveId" clId="{9A875C99-0B07-4F6B-8734-643AC14A21D5}" dt="2022-04-23T10:33:20.708" v="1" actId="20577"/>
        <pc:sldMkLst>
          <pc:docMk/>
          <pc:sldMk cId="4089206582" sldId="256"/>
        </pc:sldMkLst>
        <pc:spChg chg="mod">
          <ac:chgData name="Juhi Shekokar" userId="0fb4ccbd39511aaf" providerId="LiveId" clId="{9A875C99-0B07-4F6B-8734-643AC14A21D5}" dt="2022-04-23T10:33:20.708" v="1" actId="20577"/>
          <ac:spMkLst>
            <pc:docMk/>
            <pc:sldMk cId="4089206582" sldId="256"/>
            <ac:spMk id="2" creationId="{3970F6D5-9E87-40D2-AB41-FC5045B8E0BB}"/>
          </ac:spMkLst>
        </pc:spChg>
      </pc:sldChg>
      <pc:sldChg chg="addSp modSp mod">
        <pc:chgData name="Juhi Shekokar" userId="0fb4ccbd39511aaf" providerId="LiveId" clId="{9A875C99-0B07-4F6B-8734-643AC14A21D5}" dt="2022-04-24T18:32:51.177" v="783" actId="255"/>
        <pc:sldMkLst>
          <pc:docMk/>
          <pc:sldMk cId="3931260582" sldId="257"/>
        </pc:sldMkLst>
        <pc:spChg chg="add mod">
          <ac:chgData name="Juhi Shekokar" userId="0fb4ccbd39511aaf" providerId="LiveId" clId="{9A875C99-0B07-4F6B-8734-643AC14A21D5}" dt="2022-04-24T18:31:36.005" v="752" actId="1076"/>
          <ac:spMkLst>
            <pc:docMk/>
            <pc:sldMk cId="3931260582" sldId="257"/>
            <ac:spMk id="3" creationId="{03BBA8AB-3385-4C80-9B30-BC4D72707099}"/>
          </ac:spMkLst>
        </pc:spChg>
        <pc:spChg chg="add mod">
          <ac:chgData name="Juhi Shekokar" userId="0fb4ccbd39511aaf" providerId="LiveId" clId="{9A875C99-0B07-4F6B-8734-643AC14A21D5}" dt="2022-04-24T18:32:51.177" v="783" actId="255"/>
          <ac:spMkLst>
            <pc:docMk/>
            <pc:sldMk cId="3931260582" sldId="257"/>
            <ac:spMk id="4" creationId="{F2503969-A66B-4BB7-A1D7-CA4467BF0AE1}"/>
          </ac:spMkLst>
        </pc:spChg>
      </pc:sldChg>
      <pc:sldChg chg="addSp delSp modSp mod">
        <pc:chgData name="Juhi Shekokar" userId="0fb4ccbd39511aaf" providerId="LiveId" clId="{9A875C99-0B07-4F6B-8734-643AC14A21D5}" dt="2022-04-24T18:31:45.159" v="753" actId="1076"/>
        <pc:sldMkLst>
          <pc:docMk/>
          <pc:sldMk cId="1519045573" sldId="258"/>
        </pc:sldMkLst>
        <pc:spChg chg="mod">
          <ac:chgData name="Juhi Shekokar" userId="0fb4ccbd39511aaf" providerId="LiveId" clId="{9A875C99-0B07-4F6B-8734-643AC14A21D5}" dt="2022-04-24T18:31:10.894" v="750" actId="1076"/>
          <ac:spMkLst>
            <pc:docMk/>
            <pc:sldMk cId="1519045573" sldId="258"/>
            <ac:spMk id="2" creationId="{5222E2AF-5689-4DE5-8D21-B8E5B68727F2}"/>
          </ac:spMkLst>
        </pc:spChg>
        <pc:spChg chg="add del mod">
          <ac:chgData name="Juhi Shekokar" userId="0fb4ccbd39511aaf" providerId="LiveId" clId="{9A875C99-0B07-4F6B-8734-643AC14A21D5}" dt="2022-04-24T18:14:35.988" v="377"/>
          <ac:spMkLst>
            <pc:docMk/>
            <pc:sldMk cId="1519045573" sldId="258"/>
            <ac:spMk id="3" creationId="{45A7986E-E158-4D0C-B5CE-4199F9898CED}"/>
          </ac:spMkLst>
        </pc:spChg>
        <pc:spChg chg="add del mod">
          <ac:chgData name="Juhi Shekokar" userId="0fb4ccbd39511aaf" providerId="LiveId" clId="{9A875C99-0B07-4F6B-8734-643AC14A21D5}" dt="2022-04-24T18:14:46.561" v="381"/>
          <ac:spMkLst>
            <pc:docMk/>
            <pc:sldMk cId="1519045573" sldId="258"/>
            <ac:spMk id="4" creationId="{E1AC795C-594C-47F7-814A-CFDF5CD00AF0}"/>
          </ac:spMkLst>
        </pc:spChg>
        <pc:spChg chg="add mod">
          <ac:chgData name="Juhi Shekokar" userId="0fb4ccbd39511aaf" providerId="LiveId" clId="{9A875C99-0B07-4F6B-8734-643AC14A21D5}" dt="2022-04-24T18:31:45.159" v="753" actId="1076"/>
          <ac:spMkLst>
            <pc:docMk/>
            <pc:sldMk cId="1519045573" sldId="258"/>
            <ac:spMk id="5" creationId="{AE7B9967-838C-4B90-BC36-7923F898FC25}"/>
          </ac:spMkLst>
        </pc:spChg>
      </pc:sldChg>
      <pc:sldChg chg="addSp delSp modSp mod">
        <pc:chgData name="Juhi Shekokar" userId="0fb4ccbd39511aaf" providerId="LiveId" clId="{9A875C99-0B07-4F6B-8734-643AC14A21D5}" dt="2022-04-24T18:26:19.829" v="714" actId="1076"/>
        <pc:sldMkLst>
          <pc:docMk/>
          <pc:sldMk cId="4004370937" sldId="259"/>
        </pc:sldMkLst>
        <pc:spChg chg="add del mod">
          <ac:chgData name="Juhi Shekokar" userId="0fb4ccbd39511aaf" providerId="LiveId" clId="{9A875C99-0B07-4F6B-8734-643AC14A21D5}" dt="2022-04-24T17:52:05.313" v="55" actId="21"/>
          <ac:spMkLst>
            <pc:docMk/>
            <pc:sldMk cId="4004370937" sldId="259"/>
            <ac:spMk id="3" creationId="{51DC3679-9146-4B29-8B0C-E271D42D0526}"/>
          </ac:spMkLst>
        </pc:spChg>
        <pc:spChg chg="add del mod">
          <ac:chgData name="Juhi Shekokar" userId="0fb4ccbd39511aaf" providerId="LiveId" clId="{9A875C99-0B07-4F6B-8734-643AC14A21D5}" dt="2022-04-24T17:51:59.125" v="54"/>
          <ac:spMkLst>
            <pc:docMk/>
            <pc:sldMk cId="4004370937" sldId="259"/>
            <ac:spMk id="4" creationId="{DAD96C48-D79B-42E8-B398-270A45FCA58C}"/>
          </ac:spMkLst>
        </pc:spChg>
        <pc:spChg chg="add del">
          <ac:chgData name="Juhi Shekokar" userId="0fb4ccbd39511aaf" providerId="LiveId" clId="{9A875C99-0B07-4F6B-8734-643AC14A21D5}" dt="2022-04-24T17:51:42.853" v="44"/>
          <ac:spMkLst>
            <pc:docMk/>
            <pc:sldMk cId="4004370937" sldId="259"/>
            <ac:spMk id="5" creationId="{9BA12367-0263-4C73-81F3-C21820BE0F95}"/>
          </ac:spMkLst>
        </pc:spChg>
        <pc:spChg chg="add del">
          <ac:chgData name="Juhi Shekokar" userId="0fb4ccbd39511aaf" providerId="LiveId" clId="{9A875C99-0B07-4F6B-8734-643AC14A21D5}" dt="2022-04-24T17:51:47.347" v="46"/>
          <ac:spMkLst>
            <pc:docMk/>
            <pc:sldMk cId="4004370937" sldId="259"/>
            <ac:spMk id="6" creationId="{8391E2E1-DF35-47A4-989C-471DD17F5F84}"/>
          </ac:spMkLst>
        </pc:spChg>
        <pc:spChg chg="add del">
          <ac:chgData name="Juhi Shekokar" userId="0fb4ccbd39511aaf" providerId="LiveId" clId="{9A875C99-0B07-4F6B-8734-643AC14A21D5}" dt="2022-04-24T17:51:56.503" v="50"/>
          <ac:spMkLst>
            <pc:docMk/>
            <pc:sldMk cId="4004370937" sldId="259"/>
            <ac:spMk id="7" creationId="{3B6A0A49-6425-46EC-8EB6-77952A414469}"/>
          </ac:spMkLst>
        </pc:spChg>
        <pc:spChg chg="add mod">
          <ac:chgData name="Juhi Shekokar" userId="0fb4ccbd39511aaf" providerId="LiveId" clId="{9A875C99-0B07-4F6B-8734-643AC14A21D5}" dt="2022-04-24T18:25:51.480" v="708" actId="1076"/>
          <ac:spMkLst>
            <pc:docMk/>
            <pc:sldMk cId="4004370937" sldId="259"/>
            <ac:spMk id="8" creationId="{5C18F3CD-C504-4D4F-9ED2-575CC16607A5}"/>
          </ac:spMkLst>
        </pc:spChg>
        <pc:spChg chg="add del mod">
          <ac:chgData name="Juhi Shekokar" userId="0fb4ccbd39511aaf" providerId="LiveId" clId="{9A875C99-0B07-4F6B-8734-643AC14A21D5}" dt="2022-04-24T18:25:56.523" v="709" actId="478"/>
          <ac:spMkLst>
            <pc:docMk/>
            <pc:sldMk cId="4004370937" sldId="259"/>
            <ac:spMk id="9" creationId="{A4056C65-BEB0-4423-9B5E-8D98CF6DA088}"/>
          </ac:spMkLst>
        </pc:spChg>
        <pc:picChg chg="add mod">
          <ac:chgData name="Juhi Shekokar" userId="0fb4ccbd39511aaf" providerId="LiveId" clId="{9A875C99-0B07-4F6B-8734-643AC14A21D5}" dt="2022-04-24T18:26:19.829" v="714" actId="1076"/>
          <ac:picMkLst>
            <pc:docMk/>
            <pc:sldMk cId="4004370937" sldId="259"/>
            <ac:picMk id="11" creationId="{2C473166-E560-4315-8E3A-EDA157A673A9}"/>
          </ac:picMkLst>
        </pc:picChg>
      </pc:sldChg>
      <pc:sldChg chg="addSp delSp modSp mod">
        <pc:chgData name="Juhi Shekokar" userId="0fb4ccbd39511aaf" providerId="LiveId" clId="{9A875C99-0B07-4F6B-8734-643AC14A21D5}" dt="2022-04-24T18:37:04.211" v="788" actId="12"/>
        <pc:sldMkLst>
          <pc:docMk/>
          <pc:sldMk cId="938420482" sldId="260"/>
        </pc:sldMkLst>
        <pc:spChg chg="add mod">
          <ac:chgData name="Juhi Shekokar" userId="0fb4ccbd39511aaf" providerId="LiveId" clId="{9A875C99-0B07-4F6B-8734-643AC14A21D5}" dt="2022-04-24T18:37:04.211" v="788" actId="12"/>
          <ac:spMkLst>
            <pc:docMk/>
            <pc:sldMk cId="938420482" sldId="260"/>
            <ac:spMk id="3" creationId="{3E194DD1-9F7B-4579-B637-EB92DF28A976}"/>
          </ac:spMkLst>
        </pc:spChg>
        <pc:graphicFrameChg chg="add del modGraphic">
          <ac:chgData name="Juhi Shekokar" userId="0fb4ccbd39511aaf" providerId="LiveId" clId="{9A875C99-0B07-4F6B-8734-643AC14A21D5}" dt="2022-04-24T17:52:14.516" v="59" actId="27309"/>
          <ac:graphicFrameMkLst>
            <pc:docMk/>
            <pc:sldMk cId="938420482" sldId="260"/>
            <ac:graphicFrameMk id="5" creationId="{565C00EE-BE17-4960-89D6-3CC703B0F82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2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1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C99AC04-844F-44FB-A624-E0DEF150B5C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6D63AF6-713D-412D-B53B-AACCCDCE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7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r9jjBbI2hk" TargetMode="External"/><Relationship Id="rId2" Type="http://schemas.openxmlformats.org/officeDocument/2006/relationships/hyperlink" Target="https://www.digitalocean.com/community/tutorials/using-grep-regular-expressions-to-search-for-text-patterns-in-linu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cmint.com/12-practical-examples-of-linux-grep-comma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F6D5-9E87-40D2-AB41-FC5045B8E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DSA-II </a:t>
            </a:r>
            <a:r>
              <a:rPr lang="en-IN" dirty="0">
                <a:solidFill>
                  <a:schemeClr val="bg1"/>
                </a:solidFill>
              </a:rPr>
              <a:t>MINI PROJECT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:</a:t>
            </a:r>
            <a:br>
              <a:rPr lang="en-IN" dirty="0"/>
            </a:br>
            <a:r>
              <a:rPr lang="en-IN" sz="4000" b="1" dirty="0">
                <a:solidFill>
                  <a:schemeClr val="tx1"/>
                </a:solidFill>
              </a:rPr>
              <a:t>GREP COMMAND WITH 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61211-3904-423E-B1E8-FF9E85351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NAME: </a:t>
            </a:r>
            <a:r>
              <a:rPr lang="en-IN" dirty="0">
                <a:solidFill>
                  <a:schemeClr val="tx1"/>
                </a:solidFill>
              </a:rPr>
              <a:t>Juhi </a:t>
            </a:r>
            <a:r>
              <a:rPr lang="en-IN" dirty="0" err="1">
                <a:solidFill>
                  <a:schemeClr val="tx1"/>
                </a:solidFill>
              </a:rPr>
              <a:t>Vijayanand</a:t>
            </a:r>
            <a:r>
              <a:rPr lang="en-IN" dirty="0">
                <a:solidFill>
                  <a:schemeClr val="tx1"/>
                </a:solidFill>
              </a:rPr>
              <a:t> Shekokar</a:t>
            </a:r>
          </a:p>
          <a:p>
            <a:pPr algn="r"/>
            <a:r>
              <a:rPr lang="en-IN" b="1" dirty="0">
                <a:solidFill>
                  <a:schemeClr val="tx1"/>
                </a:solidFill>
              </a:rPr>
              <a:t>MIS: </a:t>
            </a:r>
            <a:r>
              <a:rPr lang="en-IN" dirty="0">
                <a:solidFill>
                  <a:schemeClr val="tx1"/>
                </a:solidFill>
              </a:rPr>
              <a:t>112003059                    </a:t>
            </a:r>
            <a:r>
              <a:rPr lang="en-IN" b="1" dirty="0">
                <a:solidFill>
                  <a:schemeClr val="tx1"/>
                </a:solidFill>
              </a:rPr>
              <a:t>DIV 1</a:t>
            </a:r>
          </a:p>
        </p:txBody>
      </p:sp>
    </p:spTree>
    <p:extLst>
      <p:ext uri="{BB962C8B-B14F-4D97-AF65-F5344CB8AC3E}">
        <p14:creationId xmlns:p14="http://schemas.microsoft.com/office/powerpoint/2010/main" val="40892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2E2AF-5689-4DE5-8D21-B8E5B68727F2}"/>
              </a:ext>
            </a:extLst>
          </p:cNvPr>
          <p:cNvSpPr txBox="1"/>
          <p:nvPr/>
        </p:nvSpPr>
        <p:spPr>
          <a:xfrm flipH="1">
            <a:off x="550544" y="561975"/>
            <a:ext cx="648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IMPLEMENTATIONS: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B9967-838C-4B90-BC36-7923F898FC25}"/>
              </a:ext>
            </a:extLst>
          </p:cNvPr>
          <p:cNvSpPr txBox="1"/>
          <p:nvPr/>
        </p:nvSpPr>
        <p:spPr>
          <a:xfrm>
            <a:off x="645794" y="1965186"/>
            <a:ext cx="10753725" cy="378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: This prints only a count of the lines that match a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-h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Display the matched lines, but do not display the filenames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Ignores, case for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-l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Displays list of a filenames only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-n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Display the matched lines and their line 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-v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This </a:t>
            </a:r>
            <a:r>
              <a:rPr lang="en-US" altLang="en-US" dirty="0">
                <a:latin typeface="Consolas" panose="020B0609020204030204" pitchFamily="49" charset="0"/>
              </a:rPr>
              <a:t>prints out all the lines that do not matches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nsolas" panose="020B0609020204030204" pitchFamily="49" charset="0"/>
              </a:rPr>
              <a:t>-w : </a:t>
            </a:r>
            <a:r>
              <a:rPr lang="en-US" altLang="en-US" dirty="0">
                <a:latin typeface="Consolas" panose="020B0609020204030204" pitchFamily="49" charset="0"/>
              </a:rPr>
              <a:t>Match whole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-o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Print only the matched parts of a matching line, with each such part on a separate output line</a:t>
            </a:r>
          </a:p>
        </p:txBody>
      </p:sp>
    </p:spTree>
    <p:extLst>
      <p:ext uri="{BB962C8B-B14F-4D97-AF65-F5344CB8AC3E}">
        <p14:creationId xmlns:p14="http://schemas.microsoft.com/office/powerpoint/2010/main" val="151904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BA8AB-3385-4C80-9B30-BC4D72707099}"/>
              </a:ext>
            </a:extLst>
          </p:cNvPr>
          <p:cNvSpPr txBox="1"/>
          <p:nvPr/>
        </p:nvSpPr>
        <p:spPr>
          <a:xfrm>
            <a:off x="733425" y="1509743"/>
            <a:ext cx="9020175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i="0" dirty="0">
                <a:effectLst/>
                <a:latin typeface="urw-din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]: </a:t>
            </a:r>
            <a:r>
              <a:rPr lang="en-US" dirty="0">
                <a:latin typeface="Consolas" panose="020B0609020204030204" pitchFamily="49" charset="0"/>
              </a:rPr>
              <a:t>Matches any one of a set characters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[ ] with hyphen: </a:t>
            </a:r>
            <a:r>
              <a:rPr lang="en-US" dirty="0">
                <a:latin typeface="Consolas" panose="020B0609020204030204" pitchFamily="49" charset="0"/>
              </a:rPr>
              <a:t>Matches any one of a range characters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^:</a:t>
            </a:r>
            <a:r>
              <a:rPr lang="en-US" dirty="0">
                <a:latin typeface="Consolas" panose="020B0609020204030204" pitchFamily="49" charset="0"/>
              </a:rPr>
              <a:t> The pattern following it must occur at the beginning of each line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^ with [ ] : </a:t>
            </a:r>
            <a:r>
              <a:rPr lang="en-US" dirty="0">
                <a:latin typeface="Consolas" panose="020B0609020204030204" pitchFamily="49" charset="0"/>
              </a:rPr>
              <a:t>The pattern must not contain any character in the set specified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$:</a:t>
            </a:r>
            <a:r>
              <a:rPr lang="en-US" dirty="0">
                <a:latin typeface="Consolas" panose="020B0609020204030204" pitchFamily="49" charset="0"/>
              </a:rPr>
              <a:t> The pattern preceding it must occur at the end of each line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. (dot): </a:t>
            </a:r>
            <a:r>
              <a:rPr lang="en-US" dirty="0">
                <a:latin typeface="Consolas" panose="020B0609020204030204" pitchFamily="49" charset="0"/>
              </a:rPr>
              <a:t>Matches any one character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\ (backslash): </a:t>
            </a:r>
            <a:r>
              <a:rPr lang="en-US" dirty="0">
                <a:latin typeface="Consolas" panose="020B0609020204030204" pitchFamily="49" charset="0"/>
              </a:rPr>
              <a:t>Ignores the special meaning of the character following it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*:</a:t>
            </a:r>
            <a:r>
              <a:rPr lang="en-US" dirty="0">
                <a:latin typeface="Consolas" panose="020B0609020204030204" pitchFamily="49" charset="0"/>
              </a:rPr>
              <a:t> zero or more occurrences of the previous character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(dot).*: </a:t>
            </a:r>
            <a:r>
              <a:rPr lang="en-US" dirty="0">
                <a:latin typeface="Consolas" panose="020B0609020204030204" pitchFamily="49" charset="0"/>
              </a:rPr>
              <a:t>Nothing or any numbers of characters.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03969-A66B-4BB7-A1D7-CA4467BF0AE1}"/>
              </a:ext>
            </a:extLst>
          </p:cNvPr>
          <p:cNvSpPr txBox="1"/>
          <p:nvPr/>
        </p:nvSpPr>
        <p:spPr>
          <a:xfrm>
            <a:off x="733425" y="729941"/>
            <a:ext cx="768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(WITH REGULAR EXPRESSIONS)</a:t>
            </a:r>
          </a:p>
        </p:txBody>
      </p:sp>
    </p:spTree>
    <p:extLst>
      <p:ext uri="{BB962C8B-B14F-4D97-AF65-F5344CB8AC3E}">
        <p14:creationId xmlns:p14="http://schemas.microsoft.com/office/powerpoint/2010/main" val="39312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D6857-FBB4-4B68-8D2F-B0EDF44AB17F}"/>
              </a:ext>
            </a:extLst>
          </p:cNvPr>
          <p:cNvSpPr txBox="1"/>
          <p:nvPr/>
        </p:nvSpPr>
        <p:spPr>
          <a:xfrm flipH="1">
            <a:off x="550544" y="581025"/>
            <a:ext cx="648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SCOPE OF PREOJECT: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8F3CD-C504-4D4F-9ED2-575CC16607A5}"/>
              </a:ext>
            </a:extLst>
          </p:cNvPr>
          <p:cNvSpPr txBox="1"/>
          <p:nvPr/>
        </p:nvSpPr>
        <p:spPr>
          <a:xfrm>
            <a:off x="550544" y="1288911"/>
            <a:ext cx="108394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badi" panose="020B0604020104020204" pitchFamily="34" charset="0"/>
              </a:rPr>
              <a:t>The grep filter searches a file for a particular pattern of characters and displays all lines that contain that pattern. The pattern that is searched in the file is referred to as the regular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badi" panose="020B0604020104020204" pitchFamily="34" charset="0"/>
              </a:rPr>
              <a:t>It is us</a:t>
            </a:r>
            <a:r>
              <a:rPr lang="en-US" altLang="en-US" sz="2000" dirty="0">
                <a:latin typeface="Abadi" panose="020B0604020104020204" pitchFamily="34" charset="0"/>
              </a:rPr>
              <a:t>eful in finding patterns or specific strings within a group of files and directories. 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When it finds a match, it prints the line with the result.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effectLst/>
                <a:latin typeface="Abadi" panose="020B0604020104020204" pitchFamily="34" charset="0"/>
              </a:rPr>
              <a:t>The grep command is handy when searching through large log files.</a:t>
            </a:r>
            <a:endParaRPr 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Regular expressions are even more versatile and can be used with many popular programs. For instance, many text editors implement regular expressions for searching and replacing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Regular expressions can also be used to identify whether a password is too weak or too strong while setting up a new password by checking the presence of minimum length, digits, uppercase, lowercase and special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73166-E560-4315-8E3A-EDA157A6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5738768"/>
            <a:ext cx="6615842" cy="4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871B1-0150-4836-887A-491F20B20EA8}"/>
              </a:ext>
            </a:extLst>
          </p:cNvPr>
          <p:cNvSpPr txBox="1"/>
          <p:nvPr/>
        </p:nvSpPr>
        <p:spPr>
          <a:xfrm flipH="1">
            <a:off x="550544" y="581025"/>
            <a:ext cx="648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94DD1-9F7B-4579-B637-EB92DF28A976}"/>
              </a:ext>
            </a:extLst>
          </p:cNvPr>
          <p:cNvSpPr txBox="1"/>
          <p:nvPr/>
        </p:nvSpPr>
        <p:spPr>
          <a:xfrm>
            <a:off x="666750" y="1809750"/>
            <a:ext cx="10687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https://www.digitalocean.com/community/tutorials/using-grep-regular-expressions-to-search-for-text-patterns-in-linux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https://www.youtube.com/watch?v=Cr9jjBbI2hk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https://www.tecmint.com/12-practical-examples-of-linux-grep-command/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4204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219</TotalTime>
  <Words>422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Arial</vt:lpstr>
      <vt:lpstr>Consolas</vt:lpstr>
      <vt:lpstr>Corbel</vt:lpstr>
      <vt:lpstr>urw-din</vt:lpstr>
      <vt:lpstr>Basis</vt:lpstr>
      <vt:lpstr>DSA-II MINI PROJECT: GREP COMMAND WITH REGULAR EXPRESSIONS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II MINI PROJECT: GREP COMMAND WITH REGULAR EXPRESSIONS</dc:title>
  <dc:creator>Juhi Shekokar</dc:creator>
  <cp:lastModifiedBy>Juhi Shekokar</cp:lastModifiedBy>
  <cp:revision>7</cp:revision>
  <dcterms:created xsi:type="dcterms:W3CDTF">2022-04-23T10:16:59Z</dcterms:created>
  <dcterms:modified xsi:type="dcterms:W3CDTF">2022-04-24T18:37:51Z</dcterms:modified>
</cp:coreProperties>
</file>