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4" r:id="rId5"/>
    <p:sldId id="259" r:id="rId6"/>
    <p:sldId id="266" r:id="rId7"/>
    <p:sldId id="265" r:id="rId8"/>
    <p:sldId id="267" r:id="rId9"/>
    <p:sldId id="268" r:id="rId10"/>
    <p:sldId id="260" r:id="rId11"/>
    <p:sldId id="269" r:id="rId12"/>
    <p:sldId id="274" r:id="rId13"/>
    <p:sldId id="270" r:id="rId14"/>
    <p:sldId id="271" r:id="rId15"/>
    <p:sldId id="261" r:id="rId16"/>
    <p:sldId id="272" r:id="rId17"/>
    <p:sldId id="262" r:id="rId18"/>
    <p:sldId id="275" r:id="rId19"/>
    <p:sldId id="281" r:id="rId20"/>
    <p:sldId id="277" r:id="rId21"/>
    <p:sldId id="279" r:id="rId22"/>
    <p:sldId id="280" r:id="rId23"/>
    <p:sldId id="263" r:id="rId24"/>
    <p:sldId id="282" r:id="rId25"/>
    <p:sldId id="278"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hi Sharma" userId="5683a751d417766a" providerId="LiveId" clId="{7D9D84DA-5976-4033-8F26-AFCE68F08CE3}"/>
    <pc:docChg chg="undo custSel addSld delSld modSld sldOrd">
      <pc:chgData name="Juhi Sharma" userId="5683a751d417766a" providerId="LiveId" clId="{7D9D84DA-5976-4033-8F26-AFCE68F08CE3}" dt="2020-12-06T17:32:54.721" v="4434" actId="20577"/>
      <pc:docMkLst>
        <pc:docMk/>
      </pc:docMkLst>
      <pc:sldChg chg="modSp mod">
        <pc:chgData name="Juhi Sharma" userId="5683a751d417766a" providerId="LiveId" clId="{7D9D84DA-5976-4033-8F26-AFCE68F08CE3}" dt="2020-12-06T16:00:50.424" v="1486" actId="20577"/>
        <pc:sldMkLst>
          <pc:docMk/>
          <pc:sldMk cId="1384986976" sldId="258"/>
        </pc:sldMkLst>
        <pc:spChg chg="mod">
          <ac:chgData name="Juhi Sharma" userId="5683a751d417766a" providerId="LiveId" clId="{7D9D84DA-5976-4033-8F26-AFCE68F08CE3}" dt="2020-12-06T16:00:50.424" v="1486" actId="20577"/>
          <ac:spMkLst>
            <pc:docMk/>
            <pc:sldMk cId="1384986976" sldId="258"/>
            <ac:spMk id="3" creationId="{212CA10A-C16C-495D-B312-7D3A8CCC1CD3}"/>
          </ac:spMkLst>
        </pc:spChg>
      </pc:sldChg>
      <pc:sldChg chg="modSp mod">
        <pc:chgData name="Juhi Sharma" userId="5683a751d417766a" providerId="LiveId" clId="{7D9D84DA-5976-4033-8F26-AFCE68F08CE3}" dt="2020-12-06T16:36:52.452" v="2049" actId="20577"/>
        <pc:sldMkLst>
          <pc:docMk/>
          <pc:sldMk cId="1094478531" sldId="262"/>
        </pc:sldMkLst>
        <pc:spChg chg="mod">
          <ac:chgData name="Juhi Sharma" userId="5683a751d417766a" providerId="LiveId" clId="{7D9D84DA-5976-4033-8F26-AFCE68F08CE3}" dt="2020-12-06T16:36:52.452" v="2049" actId="20577"/>
          <ac:spMkLst>
            <pc:docMk/>
            <pc:sldMk cId="1094478531" sldId="262"/>
            <ac:spMk id="2" creationId="{5A717D2B-8973-4A28-9ED9-EF60E70AEDEF}"/>
          </ac:spMkLst>
        </pc:spChg>
      </pc:sldChg>
      <pc:sldChg chg="modSp mod">
        <pc:chgData name="Juhi Sharma" userId="5683a751d417766a" providerId="LiveId" clId="{7D9D84DA-5976-4033-8F26-AFCE68F08CE3}" dt="2020-12-06T15:52:31.763" v="878" actId="20577"/>
        <pc:sldMkLst>
          <pc:docMk/>
          <pc:sldMk cId="957106319" sldId="263"/>
        </pc:sldMkLst>
        <pc:spChg chg="mod">
          <ac:chgData name="Juhi Sharma" userId="5683a751d417766a" providerId="LiveId" clId="{7D9D84DA-5976-4033-8F26-AFCE68F08CE3}" dt="2020-12-06T15:52:31.763" v="878" actId="20577"/>
          <ac:spMkLst>
            <pc:docMk/>
            <pc:sldMk cId="957106319" sldId="263"/>
            <ac:spMk id="2" creationId="{5A717D2B-8973-4A28-9ED9-EF60E70AEDEF}"/>
          </ac:spMkLst>
        </pc:spChg>
      </pc:sldChg>
      <pc:sldChg chg="modSp mod">
        <pc:chgData name="Juhi Sharma" userId="5683a751d417766a" providerId="LiveId" clId="{7D9D84DA-5976-4033-8F26-AFCE68F08CE3}" dt="2020-12-06T16:00:31.747" v="1485" actId="20577"/>
        <pc:sldMkLst>
          <pc:docMk/>
          <pc:sldMk cId="1603481126" sldId="264"/>
        </pc:sldMkLst>
        <pc:spChg chg="mod">
          <ac:chgData name="Juhi Sharma" userId="5683a751d417766a" providerId="LiveId" clId="{7D9D84DA-5976-4033-8F26-AFCE68F08CE3}" dt="2020-12-06T16:00:31.747" v="1485" actId="20577"/>
          <ac:spMkLst>
            <pc:docMk/>
            <pc:sldMk cId="1603481126" sldId="264"/>
            <ac:spMk id="3" creationId="{212CA10A-C16C-495D-B312-7D3A8CCC1CD3}"/>
          </ac:spMkLst>
        </pc:spChg>
      </pc:sldChg>
      <pc:sldChg chg="modSp mod">
        <pc:chgData name="Juhi Sharma" userId="5683a751d417766a" providerId="LiveId" clId="{7D9D84DA-5976-4033-8F26-AFCE68F08CE3}" dt="2020-12-06T15:41:30.928" v="835" actId="20577"/>
        <pc:sldMkLst>
          <pc:docMk/>
          <pc:sldMk cId="3565649824" sldId="268"/>
        </pc:sldMkLst>
        <pc:spChg chg="mod">
          <ac:chgData name="Juhi Sharma" userId="5683a751d417766a" providerId="LiveId" clId="{7D9D84DA-5976-4033-8F26-AFCE68F08CE3}" dt="2020-12-06T15:37:57.963" v="550" actId="20577"/>
          <ac:spMkLst>
            <pc:docMk/>
            <pc:sldMk cId="3565649824" sldId="268"/>
            <ac:spMk id="2" creationId="{169BD669-943E-4A78-A800-066142E0CB9E}"/>
          </ac:spMkLst>
        </pc:spChg>
        <pc:spChg chg="mod">
          <ac:chgData name="Juhi Sharma" userId="5683a751d417766a" providerId="LiveId" clId="{7D9D84DA-5976-4033-8F26-AFCE68F08CE3}" dt="2020-12-06T15:41:30.928" v="835" actId="20577"/>
          <ac:spMkLst>
            <pc:docMk/>
            <pc:sldMk cId="3565649824" sldId="268"/>
            <ac:spMk id="3" creationId="{29D580F6-E4DA-4E71-9680-2D33712C49E2}"/>
          </ac:spMkLst>
        </pc:spChg>
      </pc:sldChg>
      <pc:sldChg chg="modSp mod">
        <pc:chgData name="Juhi Sharma" userId="5683a751d417766a" providerId="LiveId" clId="{7D9D84DA-5976-4033-8F26-AFCE68F08CE3}" dt="2020-12-06T15:42:42.693" v="837" actId="20577"/>
        <pc:sldMkLst>
          <pc:docMk/>
          <pc:sldMk cId="2808171955" sldId="271"/>
        </pc:sldMkLst>
        <pc:spChg chg="mod">
          <ac:chgData name="Juhi Sharma" userId="5683a751d417766a" providerId="LiveId" clId="{7D9D84DA-5976-4033-8F26-AFCE68F08CE3}" dt="2020-12-06T15:42:42.693" v="837" actId="20577"/>
          <ac:spMkLst>
            <pc:docMk/>
            <pc:sldMk cId="2808171955" sldId="271"/>
            <ac:spMk id="3" creationId="{D49657E5-37D9-4707-859F-0659A0BD4E1B}"/>
          </ac:spMkLst>
        </pc:spChg>
      </pc:sldChg>
      <pc:sldChg chg="modSp mod">
        <pc:chgData name="Juhi Sharma" userId="5683a751d417766a" providerId="LiveId" clId="{7D9D84DA-5976-4033-8F26-AFCE68F08CE3}" dt="2020-12-06T15:51:22.629" v="840" actId="14100"/>
        <pc:sldMkLst>
          <pc:docMk/>
          <pc:sldMk cId="2956704068" sldId="272"/>
        </pc:sldMkLst>
        <pc:spChg chg="mod">
          <ac:chgData name="Juhi Sharma" userId="5683a751d417766a" providerId="LiveId" clId="{7D9D84DA-5976-4033-8F26-AFCE68F08CE3}" dt="2020-12-06T15:51:22.629" v="840" actId="14100"/>
          <ac:spMkLst>
            <pc:docMk/>
            <pc:sldMk cId="2956704068" sldId="272"/>
            <ac:spMk id="3" creationId="{D49657E5-37D9-4707-859F-0659A0BD4E1B}"/>
          </ac:spMkLst>
        </pc:spChg>
      </pc:sldChg>
      <pc:sldChg chg="modSp add mod ord">
        <pc:chgData name="Juhi Sharma" userId="5683a751d417766a" providerId="LiveId" clId="{7D9D84DA-5976-4033-8F26-AFCE68F08CE3}" dt="2020-12-06T17:02:32.882" v="3419" actId="20577"/>
        <pc:sldMkLst>
          <pc:docMk/>
          <pc:sldMk cId="2712922380" sldId="275"/>
        </pc:sldMkLst>
        <pc:spChg chg="mod">
          <ac:chgData name="Juhi Sharma" userId="5683a751d417766a" providerId="LiveId" clId="{7D9D84DA-5976-4033-8F26-AFCE68F08CE3}" dt="2020-12-06T15:53:24.821" v="893" actId="20577"/>
          <ac:spMkLst>
            <pc:docMk/>
            <pc:sldMk cId="2712922380" sldId="275"/>
            <ac:spMk id="2" creationId="{10E03E52-BA1C-4844-8B6C-5235B4EE39EC}"/>
          </ac:spMkLst>
        </pc:spChg>
        <pc:spChg chg="mod">
          <ac:chgData name="Juhi Sharma" userId="5683a751d417766a" providerId="LiveId" clId="{7D9D84DA-5976-4033-8F26-AFCE68F08CE3}" dt="2020-12-06T17:02:32.882" v="3419" actId="20577"/>
          <ac:spMkLst>
            <pc:docMk/>
            <pc:sldMk cId="2712922380" sldId="275"/>
            <ac:spMk id="3" creationId="{D49657E5-37D9-4707-859F-0659A0BD4E1B}"/>
          </ac:spMkLst>
        </pc:spChg>
      </pc:sldChg>
      <pc:sldChg chg="addSp modSp new del">
        <pc:chgData name="Juhi Sharma" userId="5683a751d417766a" providerId="LiveId" clId="{7D9D84DA-5976-4033-8F26-AFCE68F08CE3}" dt="2020-12-06T15:51:49.821" v="842" actId="47"/>
        <pc:sldMkLst>
          <pc:docMk/>
          <pc:sldMk cId="3481717246" sldId="275"/>
        </pc:sldMkLst>
        <pc:spChg chg="add mod">
          <ac:chgData name="Juhi Sharma" userId="5683a751d417766a" providerId="LiveId" clId="{7D9D84DA-5976-4033-8F26-AFCE68F08CE3}" dt="2020-12-06T15:51:26.625" v="841"/>
          <ac:spMkLst>
            <pc:docMk/>
            <pc:sldMk cId="3481717246" sldId="275"/>
            <ac:spMk id="2" creationId="{BF3E82B5-C39B-4CE3-B396-F82D8C16C15D}"/>
          </ac:spMkLst>
        </pc:spChg>
      </pc:sldChg>
      <pc:sldChg chg="modSp add del mod ord">
        <pc:chgData name="Juhi Sharma" userId="5683a751d417766a" providerId="LiveId" clId="{7D9D84DA-5976-4033-8F26-AFCE68F08CE3}" dt="2020-12-06T16:32:27.672" v="1711" actId="47"/>
        <pc:sldMkLst>
          <pc:docMk/>
          <pc:sldMk cId="2286417176" sldId="276"/>
        </pc:sldMkLst>
        <pc:spChg chg="mod">
          <ac:chgData name="Juhi Sharma" userId="5683a751d417766a" providerId="LiveId" clId="{7D9D84DA-5976-4033-8F26-AFCE68F08CE3}" dt="2020-12-06T15:53:36.989" v="913" actId="20577"/>
          <ac:spMkLst>
            <pc:docMk/>
            <pc:sldMk cId="2286417176" sldId="276"/>
            <ac:spMk id="2" creationId="{10E03E52-BA1C-4844-8B6C-5235B4EE39EC}"/>
          </ac:spMkLst>
        </pc:spChg>
        <pc:spChg chg="mod">
          <ac:chgData name="Juhi Sharma" userId="5683a751d417766a" providerId="LiveId" clId="{7D9D84DA-5976-4033-8F26-AFCE68F08CE3}" dt="2020-12-06T15:53:40.089" v="914" actId="20577"/>
          <ac:spMkLst>
            <pc:docMk/>
            <pc:sldMk cId="2286417176" sldId="276"/>
            <ac:spMk id="3" creationId="{D49657E5-37D9-4707-859F-0659A0BD4E1B}"/>
          </ac:spMkLst>
        </pc:spChg>
      </pc:sldChg>
      <pc:sldChg chg="modSp add mod ord">
        <pc:chgData name="Juhi Sharma" userId="5683a751d417766a" providerId="LiveId" clId="{7D9D84DA-5976-4033-8F26-AFCE68F08CE3}" dt="2020-12-06T17:02:15.201" v="3407" actId="20577"/>
        <pc:sldMkLst>
          <pc:docMk/>
          <pc:sldMk cId="1155953640" sldId="277"/>
        </pc:sldMkLst>
        <pc:spChg chg="mod">
          <ac:chgData name="Juhi Sharma" userId="5683a751d417766a" providerId="LiveId" clId="{7D9D84DA-5976-4033-8F26-AFCE68F08CE3}" dt="2020-12-06T16:53:09.445" v="2927" actId="20577"/>
          <ac:spMkLst>
            <pc:docMk/>
            <pc:sldMk cId="1155953640" sldId="277"/>
            <ac:spMk id="2" creationId="{10E03E52-BA1C-4844-8B6C-5235B4EE39EC}"/>
          </ac:spMkLst>
        </pc:spChg>
        <pc:spChg chg="mod">
          <ac:chgData name="Juhi Sharma" userId="5683a751d417766a" providerId="LiveId" clId="{7D9D84DA-5976-4033-8F26-AFCE68F08CE3}" dt="2020-12-06T17:02:15.201" v="3407" actId="20577"/>
          <ac:spMkLst>
            <pc:docMk/>
            <pc:sldMk cId="1155953640" sldId="277"/>
            <ac:spMk id="3" creationId="{D49657E5-37D9-4707-859F-0659A0BD4E1B}"/>
          </ac:spMkLst>
        </pc:spChg>
      </pc:sldChg>
      <pc:sldChg chg="add">
        <pc:chgData name="Juhi Sharma" userId="5683a751d417766a" providerId="LiveId" clId="{7D9D84DA-5976-4033-8F26-AFCE68F08CE3}" dt="2020-12-06T15:52:19.011" v="852"/>
        <pc:sldMkLst>
          <pc:docMk/>
          <pc:sldMk cId="4149048707" sldId="278"/>
        </pc:sldMkLst>
      </pc:sldChg>
      <pc:sldChg chg="modSp add mod">
        <pc:chgData name="Juhi Sharma" userId="5683a751d417766a" providerId="LiveId" clId="{7D9D84DA-5976-4033-8F26-AFCE68F08CE3}" dt="2020-12-06T17:01:57.398" v="3392" actId="20577"/>
        <pc:sldMkLst>
          <pc:docMk/>
          <pc:sldMk cId="2148296308" sldId="279"/>
        </pc:sldMkLst>
        <pc:spChg chg="mod">
          <ac:chgData name="Juhi Sharma" userId="5683a751d417766a" providerId="LiveId" clId="{7D9D84DA-5976-4033-8F26-AFCE68F08CE3}" dt="2020-12-06T15:54:14.071" v="955" actId="20577"/>
          <ac:spMkLst>
            <pc:docMk/>
            <pc:sldMk cId="2148296308" sldId="279"/>
            <ac:spMk id="2" creationId="{10E03E52-BA1C-4844-8B6C-5235B4EE39EC}"/>
          </ac:spMkLst>
        </pc:spChg>
        <pc:spChg chg="mod">
          <ac:chgData name="Juhi Sharma" userId="5683a751d417766a" providerId="LiveId" clId="{7D9D84DA-5976-4033-8F26-AFCE68F08CE3}" dt="2020-12-06T17:01:57.398" v="3392" actId="20577"/>
          <ac:spMkLst>
            <pc:docMk/>
            <pc:sldMk cId="2148296308" sldId="279"/>
            <ac:spMk id="3" creationId="{D49657E5-37D9-4707-859F-0659A0BD4E1B}"/>
          </ac:spMkLst>
        </pc:spChg>
      </pc:sldChg>
      <pc:sldChg chg="modSp add mod">
        <pc:chgData name="Juhi Sharma" userId="5683a751d417766a" providerId="LiveId" clId="{7D9D84DA-5976-4033-8F26-AFCE68F08CE3}" dt="2020-12-06T17:02:03.731" v="3401" actId="20577"/>
        <pc:sldMkLst>
          <pc:docMk/>
          <pc:sldMk cId="889552115" sldId="280"/>
        </pc:sldMkLst>
        <pc:spChg chg="mod">
          <ac:chgData name="Juhi Sharma" userId="5683a751d417766a" providerId="LiveId" clId="{7D9D84DA-5976-4033-8F26-AFCE68F08CE3}" dt="2020-12-06T15:54:37.866" v="1007" actId="20577"/>
          <ac:spMkLst>
            <pc:docMk/>
            <pc:sldMk cId="889552115" sldId="280"/>
            <ac:spMk id="2" creationId="{10E03E52-BA1C-4844-8B6C-5235B4EE39EC}"/>
          </ac:spMkLst>
        </pc:spChg>
        <pc:spChg chg="mod">
          <ac:chgData name="Juhi Sharma" userId="5683a751d417766a" providerId="LiveId" clId="{7D9D84DA-5976-4033-8F26-AFCE68F08CE3}" dt="2020-12-06T17:02:03.731" v="3401" actId="20577"/>
          <ac:spMkLst>
            <pc:docMk/>
            <pc:sldMk cId="889552115" sldId="280"/>
            <ac:spMk id="3" creationId="{D49657E5-37D9-4707-859F-0659A0BD4E1B}"/>
          </ac:spMkLst>
        </pc:spChg>
      </pc:sldChg>
      <pc:sldChg chg="modSp add mod">
        <pc:chgData name="Juhi Sharma" userId="5683a751d417766a" providerId="LiveId" clId="{7D9D84DA-5976-4033-8F26-AFCE68F08CE3}" dt="2020-12-06T16:43:55.428" v="2235" actId="20577"/>
        <pc:sldMkLst>
          <pc:docMk/>
          <pc:sldMk cId="1229656040" sldId="281"/>
        </pc:sldMkLst>
        <pc:spChg chg="mod">
          <ac:chgData name="Juhi Sharma" userId="5683a751d417766a" providerId="LiveId" clId="{7D9D84DA-5976-4033-8F26-AFCE68F08CE3}" dt="2020-12-06T16:32:08.869" v="1708"/>
          <ac:spMkLst>
            <pc:docMk/>
            <pc:sldMk cId="1229656040" sldId="281"/>
            <ac:spMk id="2" creationId="{10E03E52-BA1C-4844-8B6C-5235B4EE39EC}"/>
          </ac:spMkLst>
        </pc:spChg>
        <pc:spChg chg="mod">
          <ac:chgData name="Juhi Sharma" userId="5683a751d417766a" providerId="LiveId" clId="{7D9D84DA-5976-4033-8F26-AFCE68F08CE3}" dt="2020-12-06T16:43:55.428" v="2235" actId="20577"/>
          <ac:spMkLst>
            <pc:docMk/>
            <pc:sldMk cId="1229656040" sldId="281"/>
            <ac:spMk id="3" creationId="{D49657E5-37D9-4707-859F-0659A0BD4E1B}"/>
          </ac:spMkLst>
        </pc:spChg>
      </pc:sldChg>
      <pc:sldChg chg="modSp add mod ord">
        <pc:chgData name="Juhi Sharma" userId="5683a751d417766a" providerId="LiveId" clId="{7D9D84DA-5976-4033-8F26-AFCE68F08CE3}" dt="2020-12-06T16:51:31.431" v="2846"/>
        <pc:sldMkLst>
          <pc:docMk/>
          <pc:sldMk cId="1352009136" sldId="282"/>
        </pc:sldMkLst>
        <pc:spChg chg="mod">
          <ac:chgData name="Juhi Sharma" userId="5683a751d417766a" providerId="LiveId" clId="{7D9D84DA-5976-4033-8F26-AFCE68F08CE3}" dt="2020-12-06T16:51:31.431" v="2846"/>
          <ac:spMkLst>
            <pc:docMk/>
            <pc:sldMk cId="1352009136" sldId="282"/>
            <ac:spMk id="2" creationId="{10E03E52-BA1C-4844-8B6C-5235B4EE39EC}"/>
          </ac:spMkLst>
        </pc:spChg>
        <pc:spChg chg="mod">
          <ac:chgData name="Juhi Sharma" userId="5683a751d417766a" providerId="LiveId" clId="{7D9D84DA-5976-4033-8F26-AFCE68F08CE3}" dt="2020-12-06T16:50:10.670" v="2806" actId="20577"/>
          <ac:spMkLst>
            <pc:docMk/>
            <pc:sldMk cId="1352009136" sldId="282"/>
            <ac:spMk id="3" creationId="{D49657E5-37D9-4707-859F-0659A0BD4E1B}"/>
          </ac:spMkLst>
        </pc:spChg>
      </pc:sldChg>
      <pc:sldChg chg="new del">
        <pc:chgData name="Juhi Sharma" userId="5683a751d417766a" providerId="LiveId" clId="{7D9D84DA-5976-4033-8F26-AFCE68F08CE3}" dt="2020-12-06T16:46:43.597" v="2280" actId="47"/>
        <pc:sldMkLst>
          <pc:docMk/>
          <pc:sldMk cId="2422262117" sldId="282"/>
        </pc:sldMkLst>
      </pc:sldChg>
      <pc:sldChg chg="new del">
        <pc:chgData name="Juhi Sharma" userId="5683a751d417766a" providerId="LiveId" clId="{7D9D84DA-5976-4033-8F26-AFCE68F08CE3}" dt="2020-12-06T17:00:30.953" v="3329" actId="47"/>
        <pc:sldMkLst>
          <pc:docMk/>
          <pc:sldMk cId="526800462" sldId="283"/>
        </pc:sldMkLst>
      </pc:sldChg>
      <pc:sldChg chg="modSp add mod">
        <pc:chgData name="Juhi Sharma" userId="5683a751d417766a" providerId="LiveId" clId="{7D9D84DA-5976-4033-8F26-AFCE68F08CE3}" dt="2020-12-06T17:32:54.721" v="4434" actId="20577"/>
        <pc:sldMkLst>
          <pc:docMk/>
          <pc:sldMk cId="2001284869" sldId="283"/>
        </pc:sldMkLst>
        <pc:spChg chg="mod">
          <ac:chgData name="Juhi Sharma" userId="5683a751d417766a" providerId="LiveId" clId="{7D9D84DA-5976-4033-8F26-AFCE68F08CE3}" dt="2020-12-06T17:00:57.543" v="3379" actId="20577"/>
          <ac:spMkLst>
            <pc:docMk/>
            <pc:sldMk cId="2001284869" sldId="283"/>
            <ac:spMk id="2" creationId="{10E03E52-BA1C-4844-8B6C-5235B4EE39EC}"/>
          </ac:spMkLst>
        </pc:spChg>
        <pc:spChg chg="mod">
          <ac:chgData name="Juhi Sharma" userId="5683a751d417766a" providerId="LiveId" clId="{7D9D84DA-5976-4033-8F26-AFCE68F08CE3}" dt="2020-12-06T17:32:54.721" v="4434" actId="20577"/>
          <ac:spMkLst>
            <pc:docMk/>
            <pc:sldMk cId="2001284869" sldId="283"/>
            <ac:spMk id="3" creationId="{D49657E5-37D9-4707-859F-0659A0BD4E1B}"/>
          </ac:spMkLst>
        </pc:spChg>
      </pc:sldChg>
      <pc:sldChg chg="modSp add del mod">
        <pc:chgData name="Juhi Sharma" userId="5683a751d417766a" providerId="LiveId" clId="{7D9D84DA-5976-4033-8F26-AFCE68F08CE3}" dt="2020-12-06T17:26:47.445" v="4421" actId="47"/>
        <pc:sldMkLst>
          <pc:docMk/>
          <pc:sldMk cId="1503046611" sldId="284"/>
        </pc:sldMkLst>
        <pc:spChg chg="mod">
          <ac:chgData name="Juhi Sharma" userId="5683a751d417766a" providerId="LiveId" clId="{7D9D84DA-5976-4033-8F26-AFCE68F08CE3}" dt="2020-12-06T17:25:57.525" v="4420"/>
          <ac:spMkLst>
            <pc:docMk/>
            <pc:sldMk cId="1503046611" sldId="284"/>
            <ac:spMk id="3" creationId="{D49657E5-37D9-4707-859F-0659A0BD4E1B}"/>
          </ac:spMkLst>
        </pc:spChg>
      </pc:sldChg>
      <pc:sldChg chg="new del">
        <pc:chgData name="Juhi Sharma" userId="5683a751d417766a" providerId="LiveId" clId="{7D9D84DA-5976-4033-8F26-AFCE68F08CE3}" dt="2020-12-06T17:25:45.463" v="4416" actId="47"/>
        <pc:sldMkLst>
          <pc:docMk/>
          <pc:sldMk cId="2412528932" sldId="284"/>
        </pc:sldMkLst>
      </pc:sldChg>
    </pc:docChg>
  </pc:docChgLst>
  <pc:docChgLst>
    <pc:chgData name="Juhi Sharma" userId="5683a751d417766a" providerId="LiveId" clId="{A4A3A52B-61CE-4FD7-8FC9-D27D9EA148CD}"/>
    <pc:docChg chg="undo custSel addSld delSld modSld">
      <pc:chgData name="Juhi Sharma" userId="5683a751d417766a" providerId="LiveId" clId="{A4A3A52B-61CE-4FD7-8FC9-D27D9EA148CD}" dt="2020-12-06T18:10:21.054" v="1539" actId="20577"/>
      <pc:docMkLst>
        <pc:docMk/>
      </pc:docMkLst>
      <pc:sldChg chg="modSp mod">
        <pc:chgData name="Juhi Sharma" userId="5683a751d417766a" providerId="LiveId" clId="{A4A3A52B-61CE-4FD7-8FC9-D27D9EA148CD}" dt="2020-12-06T17:45:19.760" v="6" actId="20577"/>
        <pc:sldMkLst>
          <pc:docMk/>
          <pc:sldMk cId="2513262125" sldId="256"/>
        </pc:sldMkLst>
        <pc:spChg chg="mod">
          <ac:chgData name="Juhi Sharma" userId="5683a751d417766a" providerId="LiveId" clId="{A4A3A52B-61CE-4FD7-8FC9-D27D9EA148CD}" dt="2020-12-06T17:45:19.760" v="6" actId="20577"/>
          <ac:spMkLst>
            <pc:docMk/>
            <pc:sldMk cId="2513262125" sldId="256"/>
            <ac:spMk id="3" creationId="{FDA9E650-F96A-4DD7-9BC5-4A0B7C80D4CF}"/>
          </ac:spMkLst>
        </pc:spChg>
      </pc:sldChg>
      <pc:sldChg chg="addSp delSp modSp mod">
        <pc:chgData name="Juhi Sharma" userId="5683a751d417766a" providerId="LiveId" clId="{A4A3A52B-61CE-4FD7-8FC9-D27D9EA148CD}" dt="2020-12-06T17:48:00.223" v="90" actId="14100"/>
        <pc:sldMkLst>
          <pc:docMk/>
          <pc:sldMk cId="4254180704" sldId="269"/>
        </pc:sldMkLst>
        <pc:spChg chg="mod">
          <ac:chgData name="Juhi Sharma" userId="5683a751d417766a" providerId="LiveId" clId="{A4A3A52B-61CE-4FD7-8FC9-D27D9EA148CD}" dt="2020-12-06T17:48:00.223" v="90" actId="14100"/>
          <ac:spMkLst>
            <pc:docMk/>
            <pc:sldMk cId="4254180704" sldId="269"/>
            <ac:spMk id="3" creationId="{D49657E5-37D9-4707-859F-0659A0BD4E1B}"/>
          </ac:spMkLst>
        </pc:spChg>
        <pc:spChg chg="add del">
          <ac:chgData name="Juhi Sharma" userId="5683a751d417766a" providerId="LiveId" clId="{A4A3A52B-61CE-4FD7-8FC9-D27D9EA148CD}" dt="2020-12-06T17:47:55.878" v="81" actId="478"/>
          <ac:spMkLst>
            <pc:docMk/>
            <pc:sldMk cId="4254180704" sldId="269"/>
            <ac:spMk id="6" creationId="{F4DE415D-A0A4-4A37-BF5B-2F1C5548FAB9}"/>
          </ac:spMkLst>
        </pc:spChg>
        <pc:graphicFrameChg chg="mod modGraphic">
          <ac:chgData name="Juhi Sharma" userId="5683a751d417766a" providerId="LiveId" clId="{A4A3A52B-61CE-4FD7-8FC9-D27D9EA148CD}" dt="2020-12-06T17:47:59.318" v="89" actId="14100"/>
          <ac:graphicFrameMkLst>
            <pc:docMk/>
            <pc:sldMk cId="4254180704" sldId="269"/>
            <ac:graphicFrameMk id="8" creationId="{DC33B732-5DA5-492E-B903-4DD2DD1EF192}"/>
          </ac:graphicFrameMkLst>
        </pc:graphicFrameChg>
      </pc:sldChg>
      <pc:sldChg chg="modSp mod">
        <pc:chgData name="Juhi Sharma" userId="5683a751d417766a" providerId="LiveId" clId="{A4A3A52B-61CE-4FD7-8FC9-D27D9EA148CD}" dt="2020-12-06T18:06:48.563" v="1463" actId="20577"/>
        <pc:sldMkLst>
          <pc:docMk/>
          <pc:sldMk cId="2001284869" sldId="283"/>
        </pc:sldMkLst>
        <pc:spChg chg="mod">
          <ac:chgData name="Juhi Sharma" userId="5683a751d417766a" providerId="LiveId" clId="{A4A3A52B-61CE-4FD7-8FC9-D27D9EA148CD}" dt="2020-12-06T18:06:48.563" v="1463" actId="20577"/>
          <ac:spMkLst>
            <pc:docMk/>
            <pc:sldMk cId="2001284869" sldId="283"/>
            <ac:spMk id="3" creationId="{D49657E5-37D9-4707-859F-0659A0BD4E1B}"/>
          </ac:spMkLst>
        </pc:spChg>
      </pc:sldChg>
      <pc:sldChg chg="modSp add mod">
        <pc:chgData name="Juhi Sharma" userId="5683a751d417766a" providerId="LiveId" clId="{A4A3A52B-61CE-4FD7-8FC9-D27D9EA148CD}" dt="2020-12-06T17:56:13.071" v="531" actId="20577"/>
        <pc:sldMkLst>
          <pc:docMk/>
          <pc:sldMk cId="940928551" sldId="284"/>
        </pc:sldMkLst>
        <pc:spChg chg="mod">
          <ac:chgData name="Juhi Sharma" userId="5683a751d417766a" providerId="LiveId" clId="{A4A3A52B-61CE-4FD7-8FC9-D27D9EA148CD}" dt="2020-12-06T17:52:46.073" v="105" actId="20577"/>
          <ac:spMkLst>
            <pc:docMk/>
            <pc:sldMk cId="940928551" sldId="284"/>
            <ac:spMk id="2" creationId="{10E03E52-BA1C-4844-8B6C-5235B4EE39EC}"/>
          </ac:spMkLst>
        </pc:spChg>
        <pc:spChg chg="mod">
          <ac:chgData name="Juhi Sharma" userId="5683a751d417766a" providerId="LiveId" clId="{A4A3A52B-61CE-4FD7-8FC9-D27D9EA148CD}" dt="2020-12-06T17:56:13.071" v="531" actId="20577"/>
          <ac:spMkLst>
            <pc:docMk/>
            <pc:sldMk cId="940928551" sldId="284"/>
            <ac:spMk id="3" creationId="{D49657E5-37D9-4707-859F-0659A0BD4E1B}"/>
          </ac:spMkLst>
        </pc:spChg>
      </pc:sldChg>
      <pc:sldChg chg="modSp add mod">
        <pc:chgData name="Juhi Sharma" userId="5683a751d417766a" providerId="LiveId" clId="{A4A3A52B-61CE-4FD7-8FC9-D27D9EA148CD}" dt="2020-12-06T18:09:59.121" v="1523" actId="20577"/>
        <pc:sldMkLst>
          <pc:docMk/>
          <pc:sldMk cId="3754425222" sldId="285"/>
        </pc:sldMkLst>
        <pc:spChg chg="mod">
          <ac:chgData name="Juhi Sharma" userId="5683a751d417766a" providerId="LiveId" clId="{A4A3A52B-61CE-4FD7-8FC9-D27D9EA148CD}" dt="2020-12-06T18:09:59.121" v="1523" actId="20577"/>
          <ac:spMkLst>
            <pc:docMk/>
            <pc:sldMk cId="3754425222" sldId="285"/>
            <ac:spMk id="3" creationId="{D49657E5-37D9-4707-859F-0659A0BD4E1B}"/>
          </ac:spMkLst>
        </pc:spChg>
      </pc:sldChg>
      <pc:sldChg chg="modSp new mod">
        <pc:chgData name="Juhi Sharma" userId="5683a751d417766a" providerId="LiveId" clId="{A4A3A52B-61CE-4FD7-8FC9-D27D9EA148CD}" dt="2020-12-06T18:10:21.054" v="1539" actId="20577"/>
        <pc:sldMkLst>
          <pc:docMk/>
          <pc:sldMk cId="121994988" sldId="286"/>
        </pc:sldMkLst>
        <pc:spChg chg="mod">
          <ac:chgData name="Juhi Sharma" userId="5683a751d417766a" providerId="LiveId" clId="{A4A3A52B-61CE-4FD7-8FC9-D27D9EA148CD}" dt="2020-12-06T18:10:21.054" v="1539" actId="20577"/>
          <ac:spMkLst>
            <pc:docMk/>
            <pc:sldMk cId="121994988" sldId="286"/>
            <ac:spMk id="2" creationId="{688D4030-D41B-421B-9150-C8D3240648A8}"/>
          </ac:spMkLst>
        </pc:spChg>
      </pc:sldChg>
      <pc:sldChg chg="modSp add del mod">
        <pc:chgData name="Juhi Sharma" userId="5683a751d417766a" providerId="LiveId" clId="{A4A3A52B-61CE-4FD7-8FC9-D27D9EA148CD}" dt="2020-12-06T18:07:54.851" v="1504" actId="47"/>
        <pc:sldMkLst>
          <pc:docMk/>
          <pc:sldMk cId="1130420673" sldId="286"/>
        </pc:sldMkLst>
        <pc:spChg chg="mod">
          <ac:chgData name="Juhi Sharma" userId="5683a751d417766a" providerId="LiveId" clId="{A4A3A52B-61CE-4FD7-8FC9-D27D9EA148CD}" dt="2020-12-06T18:07:45.327" v="1503" actId="20577"/>
          <ac:spMkLst>
            <pc:docMk/>
            <pc:sldMk cId="1130420673" sldId="286"/>
            <ac:spMk id="3" creationId="{D49657E5-37D9-4707-859F-0659A0BD4E1B}"/>
          </ac:spMkLst>
        </pc:spChg>
      </pc:sldChg>
    </pc:docChg>
  </pc:docChgLst>
  <pc:docChgLst>
    <pc:chgData name="Juhi Sharma" userId="5683a751d417766a" providerId="LiveId" clId="{84E054C9-0267-46A8-B2B1-89B6C2ECB9C5}"/>
    <pc:docChg chg="modSld">
      <pc:chgData name="Juhi Sharma" userId="5683a751d417766a" providerId="LiveId" clId="{84E054C9-0267-46A8-B2B1-89B6C2ECB9C5}" dt="2020-12-14T08:33:13.376" v="2" actId="20577"/>
      <pc:docMkLst>
        <pc:docMk/>
      </pc:docMkLst>
      <pc:sldChg chg="modSp mod">
        <pc:chgData name="Juhi Sharma" userId="5683a751d417766a" providerId="LiveId" clId="{84E054C9-0267-46A8-B2B1-89B6C2ECB9C5}" dt="2020-12-14T08:33:13.376" v="2" actId="20577"/>
        <pc:sldMkLst>
          <pc:docMk/>
          <pc:sldMk cId="1384986976" sldId="258"/>
        </pc:sldMkLst>
        <pc:spChg chg="mod">
          <ac:chgData name="Juhi Sharma" userId="5683a751d417766a" providerId="LiveId" clId="{84E054C9-0267-46A8-B2B1-89B6C2ECB9C5}" dt="2020-12-14T08:33:13.376" v="2" actId="20577"/>
          <ac:spMkLst>
            <pc:docMk/>
            <pc:sldMk cId="1384986976" sldId="258"/>
            <ac:spMk id="3" creationId="{212CA10A-C16C-495D-B312-7D3A8CCC1CD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9667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90155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4609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4508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8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44894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5563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158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6470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1157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12/14/2020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7256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12/14/2020</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49312248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F0B1D-641A-4240-80FC-EF1BB29D7449}"/>
              </a:ext>
            </a:extLst>
          </p:cNvPr>
          <p:cNvSpPr>
            <a:spLocks noGrp="1"/>
          </p:cNvSpPr>
          <p:nvPr>
            <p:ph type="ctrTitle"/>
          </p:nvPr>
        </p:nvSpPr>
        <p:spPr>
          <a:xfrm>
            <a:off x="1079510" y="4602162"/>
            <a:ext cx="4457690" cy="1720850"/>
          </a:xfrm>
        </p:spPr>
        <p:txBody>
          <a:bodyPr anchor="ctr">
            <a:normAutofit/>
          </a:bodyPr>
          <a:lstStyle/>
          <a:p>
            <a:r>
              <a:rPr lang="en-US" dirty="0"/>
              <a:t>Recommendation category prediction</a:t>
            </a:r>
            <a:endParaRPr lang="en-IN" dirty="0"/>
          </a:p>
        </p:txBody>
      </p:sp>
      <p:sp>
        <p:nvSpPr>
          <p:cNvPr id="3" name="Subtitle 2">
            <a:extLst>
              <a:ext uri="{FF2B5EF4-FFF2-40B4-BE49-F238E27FC236}">
                <a16:creationId xmlns:a16="http://schemas.microsoft.com/office/drawing/2014/main" id="{FDA9E650-F96A-4DD7-9BC5-4A0B7C80D4CF}"/>
              </a:ext>
            </a:extLst>
          </p:cNvPr>
          <p:cNvSpPr>
            <a:spLocks noGrp="1"/>
          </p:cNvSpPr>
          <p:nvPr>
            <p:ph type="subTitle" idx="1"/>
          </p:nvPr>
        </p:nvSpPr>
        <p:spPr>
          <a:xfrm>
            <a:off x="6654801" y="4602163"/>
            <a:ext cx="4451347" cy="1720850"/>
          </a:xfrm>
        </p:spPr>
        <p:txBody>
          <a:bodyPr anchor="ctr">
            <a:normAutofit/>
          </a:bodyPr>
          <a:lstStyle/>
          <a:p>
            <a:r>
              <a:rPr lang="en-US" dirty="0"/>
              <a:t>Exploratory Data Analysis, Model Evaluation and Improvement Metrices</a:t>
            </a:r>
            <a:endParaRPr lang="en-IN" dirty="0"/>
          </a:p>
        </p:txBody>
      </p:sp>
      <p:pic>
        <p:nvPicPr>
          <p:cNvPr id="23" name="Picture 3">
            <a:extLst>
              <a:ext uri="{FF2B5EF4-FFF2-40B4-BE49-F238E27FC236}">
                <a16:creationId xmlns:a16="http://schemas.microsoft.com/office/drawing/2014/main" id="{3748040F-6663-4D15-9C54-BBA0BA29DAFE}"/>
              </a:ext>
            </a:extLst>
          </p:cNvPr>
          <p:cNvPicPr>
            <a:picLocks noChangeAspect="1"/>
          </p:cNvPicPr>
          <p:nvPr/>
        </p:nvPicPr>
        <p:blipFill rotWithShape="1">
          <a:blip r:embed="rId2"/>
          <a:srcRect t="45940" b="21131"/>
          <a:stretch/>
        </p:blipFill>
        <p:spPr>
          <a:xfrm>
            <a:off x="20" y="-284470"/>
            <a:ext cx="12191977" cy="4014777"/>
          </a:xfrm>
          <a:prstGeom prst="rect">
            <a:avLst/>
          </a:prstGeom>
        </p:spPr>
      </p:pic>
      <p:cxnSp>
        <p:nvCxnSpPr>
          <p:cNvPr id="24"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26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Data preprocessing steps</a:t>
            </a:r>
            <a:endParaRPr lang="en-IN" dirty="0"/>
          </a:p>
        </p:txBody>
      </p:sp>
    </p:spTree>
    <p:extLst>
      <p:ext uri="{BB962C8B-B14F-4D97-AF65-F5344CB8AC3E}">
        <p14:creationId xmlns:p14="http://schemas.microsoft.com/office/powerpoint/2010/main" val="189197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lstStyle/>
          <a:p>
            <a:r>
              <a:rPr lang="en-US" dirty="0"/>
              <a:t>Handling Missing Values(</a:t>
            </a:r>
            <a:r>
              <a:rPr lang="en-US" dirty="0" err="1"/>
              <a:t>numeRICAL</a:t>
            </a:r>
            <a:r>
              <a:rPr lang="en-US" dirty="0"/>
              <a:t>)</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sz="half" idx="1"/>
          </p:nvPr>
        </p:nvSpPr>
        <p:spPr/>
        <p:txBody>
          <a:bodyPr/>
          <a:lstStyle/>
          <a:p>
            <a:r>
              <a:rPr lang="en-US" dirty="0"/>
              <a:t>Filled values with Deterministic Regression Imputation. In Deterministic Regression Imputation, we replace the missing data with the values predicted in our regression model and repeat this process for each variable. But since there is more than one missing Values in a row we will need to initially fill the blanks with some random number.</a:t>
            </a:r>
            <a:endParaRPr lang="en-IN" dirty="0"/>
          </a:p>
        </p:txBody>
      </p:sp>
      <p:graphicFrame>
        <p:nvGraphicFramePr>
          <p:cNvPr id="8" name="Table 8">
            <a:extLst>
              <a:ext uri="{FF2B5EF4-FFF2-40B4-BE49-F238E27FC236}">
                <a16:creationId xmlns:a16="http://schemas.microsoft.com/office/drawing/2014/main" id="{DC33B732-5DA5-492E-B903-4DD2DD1EF192}"/>
              </a:ext>
            </a:extLst>
          </p:cNvPr>
          <p:cNvGraphicFramePr>
            <a:graphicFrameLocks noGrp="1"/>
          </p:cNvGraphicFramePr>
          <p:nvPr>
            <p:ph sz="half" idx="2"/>
            <p:extLst>
              <p:ext uri="{D42A27DB-BD31-4B8C-83A1-F6EECF244321}">
                <p14:modId xmlns:p14="http://schemas.microsoft.com/office/powerpoint/2010/main" val="2943541315"/>
              </p:ext>
            </p:extLst>
          </p:nvPr>
        </p:nvGraphicFramePr>
        <p:xfrm>
          <a:off x="6172199" y="1790700"/>
          <a:ext cx="5267326" cy="4134276"/>
        </p:xfrm>
        <a:graphic>
          <a:graphicData uri="http://schemas.openxmlformats.org/drawingml/2006/table">
            <a:tbl>
              <a:tblPr firstRow="1" bandRow="1">
                <a:tableStyleId>{073A0DAA-6AF3-43AB-8588-CEC1D06C72B9}</a:tableStyleId>
              </a:tblPr>
              <a:tblGrid>
                <a:gridCol w="2019301">
                  <a:extLst>
                    <a:ext uri="{9D8B030D-6E8A-4147-A177-3AD203B41FA5}">
                      <a16:colId xmlns:a16="http://schemas.microsoft.com/office/drawing/2014/main" val="2360095273"/>
                    </a:ext>
                  </a:extLst>
                </a:gridCol>
                <a:gridCol w="1681054">
                  <a:extLst>
                    <a:ext uri="{9D8B030D-6E8A-4147-A177-3AD203B41FA5}">
                      <a16:colId xmlns:a16="http://schemas.microsoft.com/office/drawing/2014/main" val="2805350147"/>
                    </a:ext>
                  </a:extLst>
                </a:gridCol>
                <a:gridCol w="1566971">
                  <a:extLst>
                    <a:ext uri="{9D8B030D-6E8A-4147-A177-3AD203B41FA5}">
                      <a16:colId xmlns:a16="http://schemas.microsoft.com/office/drawing/2014/main" val="2022434485"/>
                    </a:ext>
                  </a:extLst>
                </a:gridCol>
              </a:tblGrid>
              <a:tr h="442031">
                <a:tc>
                  <a:txBody>
                    <a:bodyPr/>
                    <a:lstStyle/>
                    <a:p>
                      <a:r>
                        <a:rPr lang="en-US" dirty="0"/>
                        <a:t>Variable</a:t>
                      </a:r>
                      <a:endParaRPr lang="en-IN" dirty="0"/>
                    </a:p>
                  </a:txBody>
                  <a:tcPr/>
                </a:tc>
                <a:tc>
                  <a:txBody>
                    <a:bodyPr/>
                    <a:lstStyle/>
                    <a:p>
                      <a:r>
                        <a:rPr lang="en-US" dirty="0"/>
                        <a:t>Missing(Train)</a:t>
                      </a:r>
                      <a:endParaRPr lang="en-IN" dirty="0"/>
                    </a:p>
                  </a:txBody>
                  <a:tcPr/>
                </a:tc>
                <a:tc>
                  <a:txBody>
                    <a:bodyPr/>
                    <a:lstStyle/>
                    <a:p>
                      <a:r>
                        <a:rPr lang="en-US" dirty="0"/>
                        <a:t>Missing(Test)</a:t>
                      </a:r>
                      <a:endParaRPr lang="en-IN" dirty="0"/>
                    </a:p>
                  </a:txBody>
                  <a:tcPr/>
                </a:tc>
                <a:extLst>
                  <a:ext uri="{0D108BD9-81ED-4DB2-BD59-A6C34878D82A}">
                    <a16:rowId xmlns:a16="http://schemas.microsoft.com/office/drawing/2014/main" val="226616457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customer_visit_score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2353893425"/>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customer_product_search_score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42</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29</a:t>
                      </a:r>
                    </a:p>
                  </a:txBody>
                  <a:tcPr marL="6350" marR="6350" marT="6350" marB="0" anchor="b"/>
                </a:tc>
                <a:extLst>
                  <a:ext uri="{0D108BD9-81ED-4DB2-BD59-A6C34878D82A}">
                    <a16:rowId xmlns:a16="http://schemas.microsoft.com/office/drawing/2014/main" val="3373173707"/>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customer_ctr_score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47553329"/>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customer_stay_score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37</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16</a:t>
                      </a:r>
                    </a:p>
                  </a:txBody>
                  <a:tcPr marL="6350" marR="6350" marT="6350" marB="0" anchor="b"/>
                </a:tc>
                <a:extLst>
                  <a:ext uri="{0D108BD9-81ED-4DB2-BD59-A6C34878D82A}">
                    <a16:rowId xmlns:a16="http://schemas.microsoft.com/office/drawing/2014/main" val="1331705127"/>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customer_frequency_score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350405110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customer_product_variation_score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46</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43</a:t>
                      </a:r>
                    </a:p>
                  </a:txBody>
                  <a:tcPr marL="6350" marR="6350" marT="6350" marB="0" anchor="b"/>
                </a:tc>
                <a:extLst>
                  <a:ext uri="{0D108BD9-81ED-4DB2-BD59-A6C34878D82A}">
                    <a16:rowId xmlns:a16="http://schemas.microsoft.com/office/drawing/2014/main" val="3356281310"/>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customer_order_score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66</a:t>
                      </a:r>
                    </a:p>
                  </a:txBody>
                  <a:tcPr marL="6350" marR="6350" marT="6350" marB="0" anchor="b"/>
                </a:tc>
                <a:tc>
                  <a:txBody>
                    <a:bodyPr/>
                    <a:lstStyle/>
                    <a:p>
                      <a:pPr algn="r" fontAlgn="b"/>
                      <a:r>
                        <a:rPr lang="en-IN" sz="1600" b="0" i="0" u="none" strike="noStrike">
                          <a:solidFill>
                            <a:srgbClr val="000000"/>
                          </a:solidFill>
                          <a:effectLst/>
                          <a:latin typeface="Calibri" panose="020F0502020204030204" pitchFamily="34" charset="0"/>
                        </a:rPr>
                        <a:t>41</a:t>
                      </a:r>
                    </a:p>
                  </a:txBody>
                  <a:tcPr marL="6350" marR="6350" marT="6350" marB="0" anchor="b"/>
                </a:tc>
                <a:extLst>
                  <a:ext uri="{0D108BD9-81ED-4DB2-BD59-A6C34878D82A}">
                    <a16:rowId xmlns:a16="http://schemas.microsoft.com/office/drawing/2014/main" val="867015114"/>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customer_affinity_score</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0</a:t>
                      </a:r>
                    </a:p>
                  </a:txBody>
                  <a:tcPr marL="6350" marR="6350" marT="6350" marB="0" anchor="b"/>
                </a:tc>
                <a:extLst>
                  <a:ext uri="{0D108BD9-81ED-4DB2-BD59-A6C34878D82A}">
                    <a16:rowId xmlns:a16="http://schemas.microsoft.com/office/drawing/2014/main" val="2511254737"/>
                  </a:ext>
                </a:extLst>
              </a:tr>
            </a:tbl>
          </a:graphicData>
        </a:graphic>
      </p:graphicFrame>
      <p:sp>
        <p:nvSpPr>
          <p:cNvPr id="6" name="Content Placeholder 2">
            <a:extLst>
              <a:ext uri="{FF2B5EF4-FFF2-40B4-BE49-F238E27FC236}">
                <a16:creationId xmlns:a16="http://schemas.microsoft.com/office/drawing/2014/main" id="{F4DE415D-A0A4-4A37-BF5B-2F1C5548FAB9}"/>
              </a:ext>
            </a:extLst>
          </p:cNvPr>
          <p:cNvSpPr txBox="1">
            <a:spLocks/>
          </p:cNvSpPr>
          <p:nvPr/>
        </p:nvSpPr>
        <p:spPr>
          <a:xfrm>
            <a:off x="6553200" y="1790700"/>
            <a:ext cx="4391025" cy="413067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425418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lstStyle/>
          <a:p>
            <a:r>
              <a:rPr lang="en-US" dirty="0"/>
              <a:t>Handling Missing Values(Categorical)</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sz="half" idx="1"/>
          </p:nvPr>
        </p:nvSpPr>
        <p:spPr/>
        <p:txBody>
          <a:bodyPr/>
          <a:lstStyle/>
          <a:p>
            <a:r>
              <a:rPr lang="en-US" dirty="0"/>
              <a:t>Filling values by creating a new label named as “Missing”.</a:t>
            </a:r>
            <a:endParaRPr lang="en-IN" dirty="0"/>
          </a:p>
        </p:txBody>
      </p:sp>
      <p:graphicFrame>
        <p:nvGraphicFramePr>
          <p:cNvPr id="8" name="Table 8">
            <a:extLst>
              <a:ext uri="{FF2B5EF4-FFF2-40B4-BE49-F238E27FC236}">
                <a16:creationId xmlns:a16="http://schemas.microsoft.com/office/drawing/2014/main" id="{DC33B732-5DA5-492E-B903-4DD2DD1EF192}"/>
              </a:ext>
            </a:extLst>
          </p:cNvPr>
          <p:cNvGraphicFramePr>
            <a:graphicFrameLocks noGrp="1"/>
          </p:cNvGraphicFramePr>
          <p:nvPr>
            <p:ph sz="half" idx="2"/>
            <p:extLst>
              <p:ext uri="{D42A27DB-BD31-4B8C-83A1-F6EECF244321}">
                <p14:modId xmlns:p14="http://schemas.microsoft.com/office/powerpoint/2010/main" val="1827183083"/>
              </p:ext>
            </p:extLst>
          </p:nvPr>
        </p:nvGraphicFramePr>
        <p:xfrm>
          <a:off x="6365875" y="1790700"/>
          <a:ext cx="4930776" cy="1378092"/>
        </p:xfrm>
        <a:graphic>
          <a:graphicData uri="http://schemas.openxmlformats.org/drawingml/2006/table">
            <a:tbl>
              <a:tblPr firstRow="1" bandRow="1">
                <a:tableStyleId>{073A0DAA-6AF3-43AB-8588-CEC1D06C72B9}</a:tableStyleId>
              </a:tblPr>
              <a:tblGrid>
                <a:gridCol w="1643592">
                  <a:extLst>
                    <a:ext uri="{9D8B030D-6E8A-4147-A177-3AD203B41FA5}">
                      <a16:colId xmlns:a16="http://schemas.microsoft.com/office/drawing/2014/main" val="2360095273"/>
                    </a:ext>
                  </a:extLst>
                </a:gridCol>
                <a:gridCol w="1643592">
                  <a:extLst>
                    <a:ext uri="{9D8B030D-6E8A-4147-A177-3AD203B41FA5}">
                      <a16:colId xmlns:a16="http://schemas.microsoft.com/office/drawing/2014/main" val="2805350147"/>
                    </a:ext>
                  </a:extLst>
                </a:gridCol>
                <a:gridCol w="1643592">
                  <a:extLst>
                    <a:ext uri="{9D8B030D-6E8A-4147-A177-3AD203B41FA5}">
                      <a16:colId xmlns:a16="http://schemas.microsoft.com/office/drawing/2014/main" val="2022434485"/>
                    </a:ext>
                  </a:extLst>
                </a:gridCol>
              </a:tblGrid>
              <a:tr h="442031">
                <a:tc>
                  <a:txBody>
                    <a:bodyPr/>
                    <a:lstStyle/>
                    <a:p>
                      <a:r>
                        <a:rPr lang="en-US" dirty="0"/>
                        <a:t>Variable</a:t>
                      </a:r>
                      <a:endParaRPr lang="en-IN" dirty="0"/>
                    </a:p>
                  </a:txBody>
                  <a:tcPr/>
                </a:tc>
                <a:tc>
                  <a:txBody>
                    <a:bodyPr/>
                    <a:lstStyle/>
                    <a:p>
                      <a:r>
                        <a:rPr lang="en-US" dirty="0"/>
                        <a:t>Missing(Train)</a:t>
                      </a:r>
                      <a:endParaRPr lang="en-IN" dirty="0"/>
                    </a:p>
                  </a:txBody>
                  <a:tcPr/>
                </a:tc>
                <a:tc>
                  <a:txBody>
                    <a:bodyPr/>
                    <a:lstStyle/>
                    <a:p>
                      <a:r>
                        <a:rPr lang="en-US" dirty="0"/>
                        <a:t>Missing(Test)</a:t>
                      </a:r>
                      <a:endParaRPr lang="en-IN" dirty="0"/>
                    </a:p>
                  </a:txBody>
                  <a:tcPr/>
                </a:tc>
                <a:extLst>
                  <a:ext uri="{0D108BD9-81ED-4DB2-BD59-A6C34878D82A}">
                    <a16:rowId xmlns:a16="http://schemas.microsoft.com/office/drawing/2014/main" val="2266164578"/>
                  </a:ext>
                </a:extLst>
              </a:tr>
              <a:tr h="442031">
                <a:tc>
                  <a:txBody>
                    <a:bodyPr/>
                    <a:lstStyle/>
                    <a:p>
                      <a:pPr algn="l" fontAlgn="b"/>
                      <a:r>
                        <a:rPr lang="en-IN" sz="1600" b="0" i="0" u="none" strike="noStrike" dirty="0" err="1">
                          <a:solidFill>
                            <a:srgbClr val="000000"/>
                          </a:solidFill>
                          <a:effectLst/>
                          <a:latin typeface="Calibri" panose="020F0502020204030204" pitchFamily="34" charset="0"/>
                        </a:rPr>
                        <a:t>customer_active_segment</a:t>
                      </a:r>
                      <a:endParaRPr lang="en-IN"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23</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12</a:t>
                      </a:r>
                    </a:p>
                  </a:txBody>
                  <a:tcPr marL="6350" marR="6350" marT="6350" marB="0" anchor="b"/>
                </a:tc>
                <a:extLst>
                  <a:ext uri="{0D108BD9-81ED-4DB2-BD59-A6C34878D82A}">
                    <a16:rowId xmlns:a16="http://schemas.microsoft.com/office/drawing/2014/main" val="2353893425"/>
                  </a:ext>
                </a:extLst>
              </a:tr>
              <a:tr h="442031">
                <a:tc>
                  <a:txBody>
                    <a:bodyPr/>
                    <a:lstStyle/>
                    <a:p>
                      <a:pPr algn="l" fontAlgn="b"/>
                      <a:r>
                        <a:rPr lang="en-IN" sz="1600" b="0" i="0" u="none" strike="noStrike" dirty="0">
                          <a:solidFill>
                            <a:srgbClr val="000000"/>
                          </a:solidFill>
                          <a:effectLst/>
                          <a:latin typeface="Calibri" panose="020F0502020204030204" pitchFamily="34" charset="0"/>
                        </a:rPr>
                        <a:t>X1</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37</a:t>
                      </a:r>
                    </a:p>
                  </a:txBody>
                  <a:tcPr marL="6350" marR="6350" marT="6350" marB="0" anchor="b"/>
                </a:tc>
                <a:tc>
                  <a:txBody>
                    <a:bodyPr/>
                    <a:lstStyle/>
                    <a:p>
                      <a:pPr algn="r" fontAlgn="b"/>
                      <a:r>
                        <a:rPr lang="en-IN" sz="1600" b="0" i="0" u="none" strike="noStrike" dirty="0">
                          <a:solidFill>
                            <a:srgbClr val="000000"/>
                          </a:solidFill>
                          <a:effectLst/>
                          <a:latin typeface="Calibri" panose="020F0502020204030204" pitchFamily="34" charset="0"/>
                        </a:rPr>
                        <a:t>25</a:t>
                      </a:r>
                    </a:p>
                  </a:txBody>
                  <a:tcPr marL="6350" marR="6350" marT="6350" marB="0" anchor="b"/>
                </a:tc>
                <a:extLst>
                  <a:ext uri="{0D108BD9-81ED-4DB2-BD59-A6C34878D82A}">
                    <a16:rowId xmlns:a16="http://schemas.microsoft.com/office/drawing/2014/main" val="3373173707"/>
                  </a:ext>
                </a:extLst>
              </a:tr>
            </a:tbl>
          </a:graphicData>
        </a:graphic>
      </p:graphicFrame>
      <p:sp>
        <p:nvSpPr>
          <p:cNvPr id="6" name="Content Placeholder 2">
            <a:extLst>
              <a:ext uri="{FF2B5EF4-FFF2-40B4-BE49-F238E27FC236}">
                <a16:creationId xmlns:a16="http://schemas.microsoft.com/office/drawing/2014/main" id="{F4DE415D-A0A4-4A37-BF5B-2F1C5548FAB9}"/>
              </a:ext>
            </a:extLst>
          </p:cNvPr>
          <p:cNvSpPr txBox="1">
            <a:spLocks/>
          </p:cNvSpPr>
          <p:nvPr/>
        </p:nvSpPr>
        <p:spPr>
          <a:xfrm>
            <a:off x="6553200" y="1790700"/>
            <a:ext cx="4391025" cy="4130675"/>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427673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Dummy variables for CATEGORICAL</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p:txBody>
          <a:bodyPr/>
          <a:lstStyle/>
          <a:p>
            <a:r>
              <a:rPr lang="en-US" dirty="0"/>
              <a:t>Using pandas </a:t>
            </a:r>
            <a:r>
              <a:rPr lang="en-US" dirty="0" err="1"/>
              <a:t>get_dummies</a:t>
            </a:r>
            <a:r>
              <a:rPr lang="en-US" dirty="0"/>
              <a:t>() function to create a separate column for each label of the categorical columns.</a:t>
            </a:r>
          </a:p>
          <a:p>
            <a:r>
              <a:rPr lang="en-US" dirty="0"/>
              <a:t>Making sure that one of the label value is removed from the columns list to avoid the Dummy Variable Trap.</a:t>
            </a:r>
            <a:endParaRPr lang="en-IN" dirty="0"/>
          </a:p>
        </p:txBody>
      </p:sp>
    </p:spTree>
    <p:extLst>
      <p:ext uri="{BB962C8B-B14F-4D97-AF65-F5344CB8AC3E}">
        <p14:creationId xmlns:p14="http://schemas.microsoft.com/office/powerpoint/2010/main" val="280287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CREATING WOE Binned columns for linear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p:txBody>
          <a:bodyPr/>
          <a:lstStyle/>
          <a:p>
            <a:r>
              <a:rPr lang="en-US" dirty="0"/>
              <a:t>There is some non linear behavior in the data specially for the columns customer affinity score and customer product search score.</a:t>
            </a:r>
          </a:p>
          <a:p>
            <a:r>
              <a:rPr lang="en-US" dirty="0"/>
              <a:t>For Linear models like Logistic and SVM, these variables will not be useful enough if used directly so creating woe binning to handle such scenarios.</a:t>
            </a:r>
          </a:p>
          <a:p>
            <a:r>
              <a:rPr lang="en-US" dirty="0"/>
              <a:t>Also combining columns of categorical variables in case of identical distribution of target variable within a certain label.</a:t>
            </a:r>
            <a:endParaRPr lang="en-IN" dirty="0"/>
          </a:p>
        </p:txBody>
      </p:sp>
    </p:spTree>
    <p:extLst>
      <p:ext uri="{BB962C8B-B14F-4D97-AF65-F5344CB8AC3E}">
        <p14:creationId xmlns:p14="http://schemas.microsoft.com/office/powerpoint/2010/main" val="280817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Feature selection</a:t>
            </a:r>
            <a:endParaRPr lang="en-IN" dirty="0"/>
          </a:p>
        </p:txBody>
      </p:sp>
    </p:spTree>
    <p:extLst>
      <p:ext uri="{BB962C8B-B14F-4D97-AF65-F5344CB8AC3E}">
        <p14:creationId xmlns:p14="http://schemas.microsoft.com/office/powerpoint/2010/main" val="359148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BACKWARD ELIMINATION FOR Feature selection</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Using </a:t>
            </a:r>
            <a:r>
              <a:rPr lang="en-US" dirty="0" err="1"/>
              <a:t>sklearn</a:t>
            </a:r>
            <a:r>
              <a:rPr lang="en-US" dirty="0"/>
              <a:t> </a:t>
            </a:r>
            <a:r>
              <a:rPr lang="en-US" dirty="0" err="1"/>
              <a:t>statsmodels.api</a:t>
            </a:r>
            <a:r>
              <a:rPr lang="en-US" dirty="0"/>
              <a:t> class with significance level, alpha = 0.05 and using Ordinary Least Square technique, we found out that the variable customer affinity score is not useful as expected because of its non linear distribution respective to the target class.</a:t>
            </a:r>
          </a:p>
          <a:p>
            <a:r>
              <a:rPr lang="en-US" dirty="0"/>
              <a:t>For Non- Linear models like KNN, Tree based algorithms and Neural Network, we will use the variable directly.</a:t>
            </a:r>
          </a:p>
          <a:p>
            <a:r>
              <a:rPr lang="en-US" dirty="0"/>
              <a:t>For Linear models like SVC and Logistic Regression, we will use the woe binned dummy variable.</a:t>
            </a:r>
          </a:p>
        </p:txBody>
      </p:sp>
    </p:spTree>
    <p:extLst>
      <p:ext uri="{BB962C8B-B14F-4D97-AF65-F5344CB8AC3E}">
        <p14:creationId xmlns:p14="http://schemas.microsoft.com/office/powerpoint/2010/main" val="295670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model evaluation</a:t>
            </a:r>
            <a:endParaRPr lang="en-IN" dirty="0"/>
          </a:p>
        </p:txBody>
      </p:sp>
    </p:spTree>
    <p:extLst>
      <p:ext uri="{BB962C8B-B14F-4D97-AF65-F5344CB8AC3E}">
        <p14:creationId xmlns:p14="http://schemas.microsoft.com/office/powerpoint/2010/main" val="109447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Linear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97.63 %</a:t>
            </a:r>
          </a:p>
          <a:p>
            <a:pPr lvl="2"/>
            <a:r>
              <a:rPr lang="en-US" dirty="0"/>
              <a:t>Accuracy on Test – 93.27 %</a:t>
            </a:r>
          </a:p>
          <a:p>
            <a:pPr lvl="2"/>
            <a:r>
              <a:rPr lang="en-US" dirty="0"/>
              <a:t>ROC(area) on Train – 0.92</a:t>
            </a:r>
          </a:p>
          <a:p>
            <a:r>
              <a:rPr lang="en-US" dirty="0"/>
              <a:t>Support Vector Classification –</a:t>
            </a:r>
          </a:p>
          <a:p>
            <a:pPr lvl="2"/>
            <a:r>
              <a:rPr lang="en-US" dirty="0"/>
              <a:t>Accuracy on Train – 97.42 %</a:t>
            </a:r>
          </a:p>
          <a:p>
            <a:pPr lvl="2"/>
            <a:r>
              <a:rPr lang="en-US" dirty="0"/>
              <a:t>Accuracy on Test – 93.33 %</a:t>
            </a:r>
          </a:p>
          <a:p>
            <a:pPr lvl="2"/>
            <a:r>
              <a:rPr lang="en-US" dirty="0"/>
              <a:t>ROC(area) on Train – 0.90</a:t>
            </a:r>
          </a:p>
          <a:p>
            <a:endParaRPr lang="en-US" dirty="0"/>
          </a:p>
        </p:txBody>
      </p:sp>
    </p:spTree>
    <p:extLst>
      <p:ext uri="{BB962C8B-B14F-4D97-AF65-F5344CB8AC3E}">
        <p14:creationId xmlns:p14="http://schemas.microsoft.com/office/powerpoint/2010/main" val="271292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Tree based models</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77500" lnSpcReduction="20000"/>
          </a:bodyPr>
          <a:lstStyle/>
          <a:p>
            <a:r>
              <a:rPr lang="en-US" dirty="0"/>
              <a:t>Decision Tree Classifier(max depth = 5) –</a:t>
            </a:r>
          </a:p>
          <a:p>
            <a:pPr lvl="2"/>
            <a:r>
              <a:rPr lang="en-US" dirty="0"/>
              <a:t>Accuracy on Train – 98.43 %</a:t>
            </a:r>
          </a:p>
          <a:p>
            <a:pPr lvl="2"/>
            <a:r>
              <a:rPr lang="en-US" dirty="0"/>
              <a:t>Accuracy on Test – 92.17 %</a:t>
            </a:r>
          </a:p>
          <a:p>
            <a:pPr lvl="2"/>
            <a:r>
              <a:rPr lang="en-US" dirty="0"/>
              <a:t>ROC(area) on Train – 0.94</a:t>
            </a:r>
          </a:p>
          <a:p>
            <a:r>
              <a:rPr lang="en-US" dirty="0"/>
              <a:t>Random Forest Classifier(max depth = 6)–</a:t>
            </a:r>
          </a:p>
          <a:p>
            <a:pPr lvl="2"/>
            <a:r>
              <a:rPr lang="en-US" dirty="0"/>
              <a:t>Accuracy on Train – 97.89 %</a:t>
            </a:r>
          </a:p>
          <a:p>
            <a:pPr lvl="2"/>
            <a:r>
              <a:rPr lang="en-US" dirty="0"/>
              <a:t>Accuracy on Test – 91.73 %</a:t>
            </a:r>
          </a:p>
          <a:p>
            <a:pPr lvl="2"/>
            <a:r>
              <a:rPr lang="en-US" dirty="0"/>
              <a:t>ROC(area) on Train – 0.93</a:t>
            </a:r>
          </a:p>
          <a:p>
            <a:r>
              <a:rPr lang="en-US" dirty="0" err="1"/>
              <a:t>XGBoost</a:t>
            </a:r>
            <a:r>
              <a:rPr lang="en-US" dirty="0"/>
              <a:t>–</a:t>
            </a:r>
          </a:p>
          <a:p>
            <a:pPr lvl="2"/>
            <a:r>
              <a:rPr lang="en-US" dirty="0"/>
              <a:t>Accuracy on Train – 97.94 %</a:t>
            </a:r>
          </a:p>
          <a:p>
            <a:pPr lvl="2"/>
            <a:r>
              <a:rPr lang="en-US" dirty="0"/>
              <a:t>Accuracy on Test – 91.34 %</a:t>
            </a:r>
          </a:p>
          <a:p>
            <a:pPr lvl="2"/>
            <a:r>
              <a:rPr lang="en-US" dirty="0"/>
              <a:t>ROC(area) on Train – 0.93</a:t>
            </a:r>
          </a:p>
          <a:p>
            <a:endParaRPr lang="en-US" dirty="0"/>
          </a:p>
        </p:txBody>
      </p:sp>
    </p:spTree>
    <p:extLst>
      <p:ext uri="{BB962C8B-B14F-4D97-AF65-F5344CB8AC3E}">
        <p14:creationId xmlns:p14="http://schemas.microsoft.com/office/powerpoint/2010/main" val="122965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Problem statement and exploratory data analysis</a:t>
            </a:r>
            <a:endParaRPr lang="en-IN" dirty="0"/>
          </a:p>
        </p:txBody>
      </p:sp>
    </p:spTree>
    <p:extLst>
      <p:ext uri="{BB962C8B-B14F-4D97-AF65-F5344CB8AC3E}">
        <p14:creationId xmlns:p14="http://schemas.microsoft.com/office/powerpoint/2010/main" val="2179670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K-NN nearest neighbor</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97.26 %</a:t>
            </a:r>
          </a:p>
          <a:p>
            <a:pPr lvl="2"/>
            <a:r>
              <a:rPr lang="en-US" dirty="0"/>
              <a:t>Accuracy on Test – 94.88 %</a:t>
            </a:r>
          </a:p>
          <a:p>
            <a:pPr lvl="2"/>
            <a:r>
              <a:rPr lang="en-US" dirty="0"/>
              <a:t>ROC(area) on Train – 0.89</a:t>
            </a:r>
          </a:p>
          <a:p>
            <a:r>
              <a:rPr lang="en-US" dirty="0"/>
              <a:t>After multiple iteration, KNN with Nearest neighbor = 5 performed better than other models till now on the actual test dataset.</a:t>
            </a:r>
          </a:p>
        </p:txBody>
      </p:sp>
    </p:spTree>
    <p:extLst>
      <p:ext uri="{BB962C8B-B14F-4D97-AF65-F5344CB8AC3E}">
        <p14:creationId xmlns:p14="http://schemas.microsoft.com/office/powerpoint/2010/main" val="115595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Neural network</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Logistic Regression –</a:t>
            </a:r>
          </a:p>
          <a:p>
            <a:pPr lvl="2"/>
            <a:r>
              <a:rPr lang="en-US" dirty="0"/>
              <a:t>Accuracy on Train – 96.85 %</a:t>
            </a:r>
          </a:p>
          <a:p>
            <a:pPr lvl="2"/>
            <a:r>
              <a:rPr lang="en-US" dirty="0"/>
              <a:t>Accuracy on Test –  95.95%</a:t>
            </a:r>
          </a:p>
          <a:p>
            <a:pPr lvl="2"/>
            <a:r>
              <a:rPr lang="en-US" dirty="0"/>
              <a:t>ROC(area) on Train – 0.89</a:t>
            </a:r>
          </a:p>
          <a:p>
            <a:r>
              <a:rPr lang="en-US" dirty="0"/>
              <a:t>Neural Network with 3 Layers and </a:t>
            </a:r>
            <a:r>
              <a:rPr lang="en-US" dirty="0" err="1"/>
              <a:t>StratifiedKFold</a:t>
            </a:r>
            <a:r>
              <a:rPr lang="en-US" dirty="0"/>
              <a:t> validation was used with k =10 and epoch = 50. 3 layers included 2 of the Rectified Linear Unit activation function(</a:t>
            </a:r>
            <a:r>
              <a:rPr lang="en-US" dirty="0" err="1"/>
              <a:t>ReLu</a:t>
            </a:r>
            <a:r>
              <a:rPr lang="en-US" dirty="0"/>
              <a:t>) and one sigmoid function. For classifying probability &gt; 0.85 was selected for the class 1.</a:t>
            </a:r>
          </a:p>
          <a:p>
            <a:endParaRPr lang="en-US" dirty="0"/>
          </a:p>
        </p:txBody>
      </p:sp>
    </p:spTree>
    <p:extLst>
      <p:ext uri="{BB962C8B-B14F-4D97-AF65-F5344CB8AC3E}">
        <p14:creationId xmlns:p14="http://schemas.microsoft.com/office/powerpoint/2010/main" val="2148296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Ensemble(combination of </a:t>
            </a:r>
            <a:r>
              <a:rPr lang="en-US" dirty="0" err="1"/>
              <a:t>knn</a:t>
            </a:r>
            <a:r>
              <a:rPr lang="en-US" dirty="0"/>
              <a:t> and neural network)</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After careful observation it is found that borderline values are tagged as 1 by most of the models.</a:t>
            </a:r>
          </a:p>
          <a:p>
            <a:r>
              <a:rPr lang="en-US" dirty="0"/>
              <a:t>So, I combined the KNN model and the Neural Network Models to get the final predicted values.</a:t>
            </a:r>
          </a:p>
          <a:p>
            <a:r>
              <a:rPr lang="en-US" dirty="0"/>
              <a:t>Train Accuracy – 98.45 %</a:t>
            </a:r>
          </a:p>
          <a:p>
            <a:r>
              <a:rPr lang="en-US" dirty="0"/>
              <a:t>Test Accuracy – 96.74%</a:t>
            </a:r>
          </a:p>
          <a:p>
            <a:r>
              <a:rPr lang="en-US" dirty="0"/>
              <a:t>ROC(area) on Train – 0.91</a:t>
            </a:r>
          </a:p>
        </p:txBody>
      </p:sp>
    </p:spTree>
    <p:extLst>
      <p:ext uri="{BB962C8B-B14F-4D97-AF65-F5344CB8AC3E}">
        <p14:creationId xmlns:p14="http://schemas.microsoft.com/office/powerpoint/2010/main" val="88955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Setbacks of current method</a:t>
            </a:r>
            <a:endParaRPr lang="en-IN" dirty="0"/>
          </a:p>
        </p:txBody>
      </p:sp>
    </p:spTree>
    <p:extLst>
      <p:ext uri="{BB962C8B-B14F-4D97-AF65-F5344CB8AC3E}">
        <p14:creationId xmlns:p14="http://schemas.microsoft.com/office/powerpoint/2010/main" val="95710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ERRORS/opportunity to improve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lstStyle/>
          <a:p>
            <a:r>
              <a:rPr lang="en-US" dirty="0"/>
              <a:t>KNN and Neural Network outperformed other models because of the strong ability of the models to distinguish between classes.</a:t>
            </a:r>
          </a:p>
          <a:p>
            <a:r>
              <a:rPr lang="en-US" dirty="0"/>
              <a:t>SMOTE and </a:t>
            </a:r>
            <a:r>
              <a:rPr lang="en-US" dirty="0" err="1"/>
              <a:t>undersampling</a:t>
            </a:r>
            <a:r>
              <a:rPr lang="en-US" dirty="0"/>
              <a:t> technique should be added for other models to perform better and to have a consistent performance across datasets.</a:t>
            </a:r>
          </a:p>
          <a:p>
            <a:r>
              <a:rPr lang="en-US" dirty="0"/>
              <a:t>Here, the distribution of the train and test datasets appears to be different, that might be a reason of certain models performing better on train but not on unseen test dataset.</a:t>
            </a:r>
          </a:p>
        </p:txBody>
      </p:sp>
    </p:spTree>
    <p:extLst>
      <p:ext uri="{BB962C8B-B14F-4D97-AF65-F5344CB8AC3E}">
        <p14:creationId xmlns:p14="http://schemas.microsoft.com/office/powerpoint/2010/main" val="135200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recommendation engine architecture and ideal metric addition</a:t>
            </a:r>
            <a:endParaRPr lang="en-IN" dirty="0"/>
          </a:p>
        </p:txBody>
      </p:sp>
    </p:spTree>
    <p:extLst>
      <p:ext uri="{BB962C8B-B14F-4D97-AF65-F5344CB8AC3E}">
        <p14:creationId xmlns:p14="http://schemas.microsoft.com/office/powerpoint/2010/main" val="414904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fontScale="90000"/>
          </a:bodyPr>
          <a:lstStyle/>
          <a:p>
            <a:r>
              <a:rPr lang="en-US" dirty="0"/>
              <a:t>New Metrices that can improve model performance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85000" lnSpcReduction="20000"/>
          </a:bodyPr>
          <a:lstStyle/>
          <a:p>
            <a:r>
              <a:rPr lang="en-US" dirty="0"/>
              <a:t>Assuming the recommendation is for a certain product/category, </a:t>
            </a:r>
          </a:p>
          <a:p>
            <a:pPr lvl="2"/>
            <a:r>
              <a:rPr lang="en-US" dirty="0"/>
              <a:t>New variables corresponding to that particular category can be added to the training data. This is to check the hypothesis whether the customer is consistently shopping for that product/category.</a:t>
            </a:r>
          </a:p>
          <a:p>
            <a:pPr lvl="2"/>
            <a:r>
              <a:rPr lang="en-US" dirty="0"/>
              <a:t>If it’s a specific product and customer has shopped frequently in the past, a new variable can be created that will check when will the customer need the product again based on the average time for consumption of the product.</a:t>
            </a:r>
          </a:p>
          <a:p>
            <a:r>
              <a:rPr lang="en-US" dirty="0"/>
              <a:t>Metrics based on Customer’s Browser History can be created to use any cross sell opportunity.</a:t>
            </a:r>
          </a:p>
          <a:p>
            <a:r>
              <a:rPr lang="en-US" dirty="0"/>
              <a:t>Metrics based on Customer’s wish list and product/category to recommend.</a:t>
            </a:r>
          </a:p>
          <a:p>
            <a:r>
              <a:rPr lang="en-US" dirty="0"/>
              <a:t>Customers Demographic Data can also be added in the current system to check if it has any relation with the target variable.</a:t>
            </a:r>
          </a:p>
          <a:p>
            <a:r>
              <a:rPr lang="en-US" dirty="0"/>
              <a:t>Weather Conditions in the current location of the customer can also be used.</a:t>
            </a:r>
          </a:p>
        </p:txBody>
      </p:sp>
    </p:spTree>
    <p:extLst>
      <p:ext uri="{BB962C8B-B14F-4D97-AF65-F5344CB8AC3E}">
        <p14:creationId xmlns:p14="http://schemas.microsoft.com/office/powerpoint/2010/main" val="2001284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Architecture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a:bodyPr>
          <a:lstStyle/>
          <a:p>
            <a:r>
              <a:rPr lang="en-US" dirty="0"/>
              <a:t>Sources of data:</a:t>
            </a:r>
          </a:p>
          <a:p>
            <a:pPr lvl="2"/>
            <a:r>
              <a:rPr lang="en-US" dirty="0"/>
              <a:t>Customers activity on the website(clickstream data).</a:t>
            </a:r>
          </a:p>
          <a:p>
            <a:pPr lvl="2"/>
            <a:r>
              <a:rPr lang="en-US" dirty="0"/>
              <a:t>Customers Demographic information gathered on registration.</a:t>
            </a:r>
          </a:p>
          <a:p>
            <a:pPr lvl="2"/>
            <a:r>
              <a:rPr lang="en-US" dirty="0"/>
              <a:t>Customers Recent Activity on other similar sites gathered through browser history.</a:t>
            </a:r>
          </a:p>
          <a:p>
            <a:pPr lvl="2"/>
            <a:r>
              <a:rPr lang="en-US" dirty="0"/>
              <a:t>Customers recent purchases/financials gathered through messages in case of app based site.</a:t>
            </a:r>
          </a:p>
          <a:p>
            <a:pPr lvl="2"/>
            <a:r>
              <a:rPr lang="en-US" dirty="0"/>
              <a:t>Customer Location Information.</a:t>
            </a:r>
          </a:p>
        </p:txBody>
      </p:sp>
    </p:spTree>
    <p:extLst>
      <p:ext uri="{BB962C8B-B14F-4D97-AF65-F5344CB8AC3E}">
        <p14:creationId xmlns:p14="http://schemas.microsoft.com/office/powerpoint/2010/main" val="94092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3E52-BA1C-4844-8B6C-5235B4EE39EC}"/>
              </a:ext>
            </a:extLst>
          </p:cNvPr>
          <p:cNvSpPr>
            <a:spLocks noGrp="1"/>
          </p:cNvSpPr>
          <p:nvPr>
            <p:ph type="title"/>
          </p:nvPr>
        </p:nvSpPr>
        <p:spPr/>
        <p:txBody>
          <a:bodyPr>
            <a:normAutofit/>
          </a:bodyPr>
          <a:lstStyle/>
          <a:p>
            <a:r>
              <a:rPr lang="en-US" dirty="0"/>
              <a:t>Architecture</a:t>
            </a:r>
            <a:endParaRPr lang="en-IN" dirty="0"/>
          </a:p>
        </p:txBody>
      </p:sp>
      <p:sp>
        <p:nvSpPr>
          <p:cNvPr id="3" name="Content Placeholder 2">
            <a:extLst>
              <a:ext uri="{FF2B5EF4-FFF2-40B4-BE49-F238E27FC236}">
                <a16:creationId xmlns:a16="http://schemas.microsoft.com/office/drawing/2014/main" id="{D49657E5-37D9-4707-859F-0659A0BD4E1B}"/>
              </a:ext>
            </a:extLst>
          </p:cNvPr>
          <p:cNvSpPr>
            <a:spLocks noGrp="1"/>
          </p:cNvSpPr>
          <p:nvPr>
            <p:ph idx="1"/>
          </p:nvPr>
        </p:nvSpPr>
        <p:spPr>
          <a:xfrm>
            <a:off x="1076325" y="1800225"/>
            <a:ext cx="10029825" cy="3968750"/>
          </a:xfrm>
        </p:spPr>
        <p:txBody>
          <a:bodyPr>
            <a:normAutofit fontScale="92500" lnSpcReduction="20000"/>
          </a:bodyPr>
          <a:lstStyle/>
          <a:p>
            <a:r>
              <a:rPr lang="en-US" dirty="0"/>
              <a:t>General Hypothesis</a:t>
            </a:r>
          </a:p>
          <a:p>
            <a:pPr lvl="2"/>
            <a:r>
              <a:rPr lang="en-US" dirty="0"/>
              <a:t>Customer in similar location or belonging to similar age order similar products based on weather, lifestyle and social status.</a:t>
            </a:r>
          </a:p>
          <a:p>
            <a:pPr lvl="2"/>
            <a:r>
              <a:rPr lang="en-US" dirty="0"/>
              <a:t>Home, Office and Travel Locations can be tagged for the customer. Customer is more likely to click on a link when free.</a:t>
            </a:r>
          </a:p>
          <a:p>
            <a:pPr lvl="2"/>
            <a:r>
              <a:rPr lang="en-US" dirty="0"/>
              <a:t>Customer major activity can be tagged and recommendation can be sent during the time of most activity on the website.</a:t>
            </a:r>
          </a:p>
          <a:p>
            <a:pPr lvl="2"/>
            <a:r>
              <a:rPr lang="en-US" dirty="0"/>
              <a:t>Offers based on similar product search (same site/other sites) can be given to use cross sell opportunity.</a:t>
            </a:r>
          </a:p>
          <a:p>
            <a:pPr lvl="2"/>
            <a:r>
              <a:rPr lang="en-US" dirty="0"/>
              <a:t>Most Recent event(click/view/visit/</a:t>
            </a:r>
            <a:r>
              <a:rPr lang="en-US" dirty="0" err="1"/>
              <a:t>wishlist</a:t>
            </a:r>
            <a:r>
              <a:rPr lang="en-US" dirty="0"/>
              <a:t>) should be given more weightage.</a:t>
            </a:r>
          </a:p>
          <a:p>
            <a:pPr lvl="2"/>
            <a:r>
              <a:rPr lang="en-US" dirty="0"/>
              <a:t>Market Basket Analysis to identify similar product categories.</a:t>
            </a:r>
          </a:p>
        </p:txBody>
      </p:sp>
    </p:spTree>
    <p:extLst>
      <p:ext uri="{BB962C8B-B14F-4D97-AF65-F5344CB8AC3E}">
        <p14:creationId xmlns:p14="http://schemas.microsoft.com/office/powerpoint/2010/main" val="3754425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4030-D41B-421B-9150-C8D3240648A8}"/>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2199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743-0F3A-4C13-83DA-A129F2B80016}"/>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12CA10A-C16C-495D-B312-7D3A8CCC1CD3}"/>
              </a:ext>
            </a:extLst>
          </p:cNvPr>
          <p:cNvSpPr>
            <a:spLocks noGrp="1"/>
          </p:cNvSpPr>
          <p:nvPr>
            <p:ph idx="1"/>
          </p:nvPr>
        </p:nvSpPr>
        <p:spPr>
          <a:xfrm>
            <a:off x="1114424" y="1676400"/>
            <a:ext cx="9991725" cy="4267200"/>
          </a:xfrm>
        </p:spPr>
        <p:txBody>
          <a:bodyPr>
            <a:normAutofit/>
          </a:bodyPr>
          <a:lstStyle/>
          <a:p>
            <a:pPr marL="0" indent="0">
              <a:buNone/>
            </a:pPr>
            <a:r>
              <a:rPr lang="en-US" sz="1400" dirty="0"/>
              <a:t>There are 10 Independent variables provided for training and the target variables is a binary 0 or 1. </a:t>
            </a:r>
          </a:p>
          <a:p>
            <a:pPr marL="0" indent="0">
              <a:buNone/>
            </a:pPr>
            <a:r>
              <a:rPr lang="en-US" sz="1400" dirty="0"/>
              <a:t>The problem appears to be a recommendation problem for a product or a combination of products where the target variable, customer category signifies whether the customer should be recommended the product or not. </a:t>
            </a:r>
          </a:p>
        </p:txBody>
      </p:sp>
    </p:spTree>
    <p:extLst>
      <p:ext uri="{BB962C8B-B14F-4D97-AF65-F5344CB8AC3E}">
        <p14:creationId xmlns:p14="http://schemas.microsoft.com/office/powerpoint/2010/main" val="138498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B743-0F3A-4C13-83DA-A129F2B80016}"/>
              </a:ext>
            </a:extLst>
          </p:cNvPr>
          <p:cNvSpPr>
            <a:spLocks noGrp="1"/>
          </p:cNvSpPr>
          <p:nvPr>
            <p:ph type="title"/>
          </p:nvPr>
        </p:nvSpPr>
        <p:spPr/>
        <p:txBody>
          <a:bodyPr/>
          <a:lstStyle/>
          <a:p>
            <a:r>
              <a:rPr lang="en-US" dirty="0"/>
              <a:t>independent variables</a:t>
            </a:r>
            <a:endParaRPr lang="en-IN" dirty="0"/>
          </a:p>
        </p:txBody>
      </p:sp>
      <p:sp>
        <p:nvSpPr>
          <p:cNvPr id="3" name="Content Placeholder 2">
            <a:extLst>
              <a:ext uri="{FF2B5EF4-FFF2-40B4-BE49-F238E27FC236}">
                <a16:creationId xmlns:a16="http://schemas.microsoft.com/office/drawing/2014/main" id="{212CA10A-C16C-495D-B312-7D3A8CCC1CD3}"/>
              </a:ext>
            </a:extLst>
          </p:cNvPr>
          <p:cNvSpPr>
            <a:spLocks noGrp="1"/>
          </p:cNvSpPr>
          <p:nvPr>
            <p:ph idx="1"/>
          </p:nvPr>
        </p:nvSpPr>
        <p:spPr>
          <a:xfrm>
            <a:off x="1114424" y="1676400"/>
            <a:ext cx="9991725" cy="4267200"/>
          </a:xfrm>
        </p:spPr>
        <p:txBody>
          <a:bodyPr>
            <a:normAutofit/>
          </a:bodyPr>
          <a:lstStyle/>
          <a:p>
            <a:pPr marL="0" indent="0">
              <a:buNone/>
            </a:pPr>
            <a:r>
              <a:rPr lang="en-US" sz="1400" dirty="0"/>
              <a:t>There are 10 Independent Variables present in the train and test datasets, i.e.,</a:t>
            </a:r>
          </a:p>
          <a:p>
            <a:pPr marL="342900" indent="-342900">
              <a:buAutoNum type="arabicPeriod"/>
            </a:pPr>
            <a:r>
              <a:rPr lang="en-US" sz="1400" dirty="0"/>
              <a:t>Customer Visit Score – Score based on recency and frequency of visits of the customer on the website</a:t>
            </a:r>
          </a:p>
          <a:p>
            <a:pPr marL="342900" indent="-342900">
              <a:buAutoNum type="arabicPeriod"/>
            </a:pPr>
            <a:r>
              <a:rPr lang="en-US" sz="1400" dirty="0"/>
              <a:t>Customer Product Search Score – Score based on the brand or price value of the products searched by the customer</a:t>
            </a:r>
          </a:p>
          <a:p>
            <a:pPr marL="342900" indent="-342900">
              <a:buAutoNum type="arabicPeriod"/>
            </a:pPr>
            <a:r>
              <a:rPr lang="en-IN" sz="1400" dirty="0"/>
              <a:t>Customer CTR Score – Click Through Rate, i.e. no of times an ad is shown to the customer vs him/her clicking the ad</a:t>
            </a:r>
          </a:p>
          <a:p>
            <a:pPr marL="342900" indent="-342900">
              <a:buAutoNum type="arabicPeriod"/>
            </a:pPr>
            <a:r>
              <a:rPr lang="en-IN" sz="1400" dirty="0"/>
              <a:t> Customer Stay Score – Score based on the time spent on average by the customer on the website</a:t>
            </a:r>
          </a:p>
          <a:p>
            <a:pPr marL="342900" indent="-342900">
              <a:buAutoNum type="arabicPeriod"/>
            </a:pPr>
            <a:r>
              <a:rPr lang="en-IN" sz="1400" dirty="0"/>
              <a:t>Customer Frequency score – Score based on how many times customer visits the website</a:t>
            </a:r>
          </a:p>
          <a:p>
            <a:pPr marL="342900" indent="-342900">
              <a:buAutoNum type="arabicPeriod"/>
            </a:pPr>
            <a:r>
              <a:rPr lang="en-IN" sz="1400" dirty="0"/>
              <a:t>Customer Product Variation Score – Score based on the variation in the product categories searched by the customer</a:t>
            </a:r>
          </a:p>
          <a:p>
            <a:pPr marL="342900" indent="-342900">
              <a:buAutoNum type="arabicPeriod"/>
            </a:pPr>
            <a:r>
              <a:rPr lang="en-IN" sz="1400" dirty="0"/>
              <a:t>Customer Order Score – Score based on the successful orders which are not returned</a:t>
            </a:r>
          </a:p>
          <a:p>
            <a:pPr marL="342900" indent="-342900">
              <a:buAutoNum type="arabicPeriod"/>
            </a:pPr>
            <a:r>
              <a:rPr lang="en-IN" sz="1400" dirty="0"/>
              <a:t>Customer Affinity Score – Score that signifies how good/bad is the customer </a:t>
            </a:r>
          </a:p>
          <a:p>
            <a:pPr marL="342900" indent="-342900">
              <a:buAutoNum type="arabicPeriod"/>
            </a:pPr>
            <a:r>
              <a:rPr lang="en-IN" sz="1400" dirty="0"/>
              <a:t>Customer Active Segment – Customer Segmentation based on how active is the customer</a:t>
            </a:r>
          </a:p>
          <a:p>
            <a:pPr marL="342900" indent="-342900">
              <a:buAutoNum type="arabicPeriod"/>
            </a:pPr>
            <a:r>
              <a:rPr lang="en-IN" sz="1400" dirty="0"/>
              <a:t>X1 Segment – Anonymized Customer Segment</a:t>
            </a:r>
          </a:p>
          <a:p>
            <a:pPr marL="342900" indent="-342900">
              <a:buAutoNum type="arabicPeriod"/>
            </a:pPr>
            <a:endParaRPr lang="en-IN" sz="1400" dirty="0"/>
          </a:p>
        </p:txBody>
      </p:sp>
    </p:spTree>
    <p:extLst>
      <p:ext uri="{BB962C8B-B14F-4D97-AF65-F5344CB8AC3E}">
        <p14:creationId xmlns:p14="http://schemas.microsoft.com/office/powerpoint/2010/main" val="160348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7D2B-8973-4A28-9ED9-EF60E70AEDEF}"/>
              </a:ext>
            </a:extLst>
          </p:cNvPr>
          <p:cNvSpPr>
            <a:spLocks noGrp="1"/>
          </p:cNvSpPr>
          <p:nvPr>
            <p:ph type="title"/>
          </p:nvPr>
        </p:nvSpPr>
        <p:spPr/>
        <p:txBody>
          <a:bodyPr/>
          <a:lstStyle/>
          <a:p>
            <a:r>
              <a:rPr lang="en-US" dirty="0"/>
              <a:t>Evaluating relation between independent variables and the dependent variable</a:t>
            </a:r>
            <a:endParaRPr lang="en-IN" dirty="0"/>
          </a:p>
        </p:txBody>
      </p:sp>
    </p:spTree>
    <p:extLst>
      <p:ext uri="{BB962C8B-B14F-4D97-AF65-F5344CB8AC3E}">
        <p14:creationId xmlns:p14="http://schemas.microsoft.com/office/powerpoint/2010/main" val="51284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98-7E8E-494B-9ABC-8B921D205688}"/>
              </a:ext>
            </a:extLst>
          </p:cNvPr>
          <p:cNvSpPr>
            <a:spLocks noGrp="1"/>
          </p:cNvSpPr>
          <p:nvPr>
            <p:ph type="title"/>
          </p:nvPr>
        </p:nvSpPr>
        <p:spPr>
          <a:xfrm>
            <a:off x="1085849" y="695324"/>
            <a:ext cx="3891757" cy="1265413"/>
          </a:xfrm>
        </p:spPr>
        <p:txBody>
          <a:bodyPr>
            <a:normAutofit fontScale="90000"/>
          </a:bodyPr>
          <a:lstStyle/>
          <a:p>
            <a:r>
              <a:rPr lang="en-US" dirty="0"/>
              <a:t>Correlation (continuous variables)</a:t>
            </a:r>
            <a:endParaRPr lang="en-IN" dirty="0"/>
          </a:p>
        </p:txBody>
      </p:sp>
      <p:pic>
        <p:nvPicPr>
          <p:cNvPr id="6" name="Content Placeholder 5">
            <a:extLst>
              <a:ext uri="{FF2B5EF4-FFF2-40B4-BE49-F238E27FC236}">
                <a16:creationId xmlns:a16="http://schemas.microsoft.com/office/drawing/2014/main" id="{D24C42EF-8EEA-4E0F-98DE-2A9DC3D6F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1" y="1152525"/>
            <a:ext cx="6590264" cy="5238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D651FE8B-DB21-43BC-819E-F0AC1AD3B07B}"/>
              </a:ext>
            </a:extLst>
          </p:cNvPr>
          <p:cNvSpPr>
            <a:spLocks noGrp="1"/>
          </p:cNvSpPr>
          <p:nvPr>
            <p:ph type="body" sz="half" idx="2"/>
          </p:nvPr>
        </p:nvSpPr>
        <p:spPr>
          <a:xfrm>
            <a:off x="1079499" y="1960737"/>
            <a:ext cx="3905999" cy="4430538"/>
          </a:xfrm>
        </p:spPr>
        <p:txBody>
          <a:bodyPr>
            <a:normAutofit fontScale="92500" lnSpcReduction="20000"/>
          </a:bodyPr>
          <a:lstStyle/>
          <a:p>
            <a:pPr marL="342900" indent="-342900">
              <a:buFont typeface="Arial" panose="020B0604020202020204" pitchFamily="34" charset="0"/>
              <a:buChar char="•"/>
            </a:pPr>
            <a:r>
              <a:rPr lang="en-US" dirty="0"/>
              <a:t>Target variable has high correlation with ctr score and customer stay score, i.e. 0.79 and 0.68 respectively.</a:t>
            </a:r>
          </a:p>
          <a:p>
            <a:pPr marL="342900" indent="-342900">
              <a:buFont typeface="Arial" panose="020B0604020202020204" pitchFamily="34" charset="0"/>
              <a:buChar char="•"/>
            </a:pPr>
            <a:r>
              <a:rPr lang="en-US" dirty="0"/>
              <a:t>Target variable has small correlation with customer affinity score and customer product search score, i.e. 0.27 and 0.3 respectively.</a:t>
            </a:r>
          </a:p>
          <a:p>
            <a:pPr marL="342900" indent="-342900">
              <a:buFont typeface="Arial" panose="020B0604020202020204" pitchFamily="34" charset="0"/>
              <a:buChar char="•"/>
            </a:pPr>
            <a:r>
              <a:rPr lang="en-US" dirty="0"/>
              <a:t>Ctr score and customer stay score has very high correlation of 0.91 which might lead to multicollinearity in linear model.</a:t>
            </a:r>
            <a:endParaRPr lang="en-IN" dirty="0"/>
          </a:p>
        </p:txBody>
      </p:sp>
    </p:spTree>
    <p:extLst>
      <p:ext uri="{BB962C8B-B14F-4D97-AF65-F5344CB8AC3E}">
        <p14:creationId xmlns:p14="http://schemas.microsoft.com/office/powerpoint/2010/main" val="89502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37FE-724E-4185-B464-B9F0C4C2FDB8}"/>
              </a:ext>
            </a:extLst>
          </p:cNvPr>
          <p:cNvSpPr>
            <a:spLocks noGrp="1"/>
          </p:cNvSpPr>
          <p:nvPr>
            <p:ph type="title"/>
          </p:nvPr>
        </p:nvSpPr>
        <p:spPr/>
        <p:txBody>
          <a:bodyPr>
            <a:normAutofit fontScale="90000"/>
          </a:bodyPr>
          <a:lstStyle/>
          <a:p>
            <a:r>
              <a:rPr lang="en-US" dirty="0"/>
              <a:t>Density plots for continuous variables</a:t>
            </a:r>
            <a:endParaRPr lang="en-IN" dirty="0"/>
          </a:p>
        </p:txBody>
      </p:sp>
      <p:pic>
        <p:nvPicPr>
          <p:cNvPr id="5" name="Content Placeholder 4">
            <a:extLst>
              <a:ext uri="{FF2B5EF4-FFF2-40B4-BE49-F238E27FC236}">
                <a16:creationId xmlns:a16="http://schemas.microsoft.com/office/drawing/2014/main" id="{24F9BCAB-C6D1-454D-BBEB-8CC4354528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35165" y="1790700"/>
            <a:ext cx="8915320" cy="3978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3774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58CD-0495-47C9-919F-0B33273F91B2}"/>
              </a:ext>
            </a:extLst>
          </p:cNvPr>
          <p:cNvSpPr>
            <a:spLocks noGrp="1"/>
          </p:cNvSpPr>
          <p:nvPr>
            <p:ph type="title"/>
          </p:nvPr>
        </p:nvSpPr>
        <p:spPr>
          <a:xfrm>
            <a:off x="1079499" y="1011238"/>
            <a:ext cx="10150475" cy="655637"/>
          </a:xfrm>
        </p:spPr>
        <p:txBody>
          <a:bodyPr>
            <a:normAutofit fontScale="90000"/>
          </a:bodyPr>
          <a:lstStyle/>
          <a:p>
            <a:r>
              <a:rPr lang="en-US" dirty="0"/>
              <a:t>PIE Distribution for categorical variables</a:t>
            </a:r>
            <a:endParaRPr lang="en-IN" dirty="0"/>
          </a:p>
        </p:txBody>
      </p:sp>
      <p:sp>
        <p:nvSpPr>
          <p:cNvPr id="3" name="Text Placeholder 2">
            <a:extLst>
              <a:ext uri="{FF2B5EF4-FFF2-40B4-BE49-F238E27FC236}">
                <a16:creationId xmlns:a16="http://schemas.microsoft.com/office/drawing/2014/main" id="{D14B2A10-6E48-4C1C-8FF4-924DED0080E1}"/>
              </a:ext>
            </a:extLst>
          </p:cNvPr>
          <p:cNvSpPr>
            <a:spLocks noGrp="1"/>
          </p:cNvSpPr>
          <p:nvPr>
            <p:ph type="body" idx="1"/>
          </p:nvPr>
        </p:nvSpPr>
        <p:spPr/>
        <p:txBody>
          <a:bodyPr/>
          <a:lstStyle/>
          <a:p>
            <a:pPr algn="ctr"/>
            <a:r>
              <a:rPr lang="en-US" dirty="0"/>
              <a:t>Customer active segment</a:t>
            </a:r>
            <a:endParaRPr lang="en-IN" dirty="0"/>
          </a:p>
        </p:txBody>
      </p:sp>
      <p:pic>
        <p:nvPicPr>
          <p:cNvPr id="8" name="Content Placeholder 7">
            <a:extLst>
              <a:ext uri="{FF2B5EF4-FFF2-40B4-BE49-F238E27FC236}">
                <a16:creationId xmlns:a16="http://schemas.microsoft.com/office/drawing/2014/main" id="{95A6BBCB-9BDC-4865-B29B-964D3C8F2DC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79500" y="2570451"/>
            <a:ext cx="4741863" cy="3153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 Placeholder 4">
            <a:extLst>
              <a:ext uri="{FF2B5EF4-FFF2-40B4-BE49-F238E27FC236}">
                <a16:creationId xmlns:a16="http://schemas.microsoft.com/office/drawing/2014/main" id="{BD4E3CA5-AF31-4498-A576-E9CDC2C40B54}"/>
              </a:ext>
            </a:extLst>
          </p:cNvPr>
          <p:cNvSpPr>
            <a:spLocks noGrp="1"/>
          </p:cNvSpPr>
          <p:nvPr>
            <p:ph type="body" sz="quarter" idx="3"/>
          </p:nvPr>
        </p:nvSpPr>
        <p:spPr/>
        <p:txBody>
          <a:bodyPr/>
          <a:lstStyle/>
          <a:p>
            <a:pPr algn="ctr"/>
            <a:r>
              <a:rPr lang="en-US" dirty="0"/>
              <a:t>X1 segment</a:t>
            </a:r>
            <a:endParaRPr lang="en-IN" dirty="0"/>
          </a:p>
        </p:txBody>
      </p:sp>
      <p:pic>
        <p:nvPicPr>
          <p:cNvPr id="10" name="Content Placeholder 9">
            <a:extLst>
              <a:ext uri="{FF2B5EF4-FFF2-40B4-BE49-F238E27FC236}">
                <a16:creationId xmlns:a16="http://schemas.microsoft.com/office/drawing/2014/main" id="{EDFF1F30-D26A-465C-ABC0-2D06797CBED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64288" y="2553676"/>
            <a:ext cx="4741862" cy="3187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71634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D669-943E-4A78-A800-066142E0CB9E}"/>
              </a:ext>
            </a:extLst>
          </p:cNvPr>
          <p:cNvSpPr>
            <a:spLocks noGrp="1"/>
          </p:cNvSpPr>
          <p:nvPr>
            <p:ph type="title"/>
          </p:nvPr>
        </p:nvSpPr>
        <p:spPr/>
        <p:txBody>
          <a:bodyPr>
            <a:normAutofit fontScale="90000"/>
          </a:bodyPr>
          <a:lstStyle/>
          <a:p>
            <a:r>
              <a:rPr lang="en-US" dirty="0"/>
              <a:t>Some highlights from the EDA Performed</a:t>
            </a:r>
            <a:endParaRPr lang="en-IN" dirty="0"/>
          </a:p>
        </p:txBody>
      </p:sp>
      <p:sp>
        <p:nvSpPr>
          <p:cNvPr id="3" name="Content Placeholder 2">
            <a:extLst>
              <a:ext uri="{FF2B5EF4-FFF2-40B4-BE49-F238E27FC236}">
                <a16:creationId xmlns:a16="http://schemas.microsoft.com/office/drawing/2014/main" id="{29D580F6-E4DA-4E71-9680-2D33712C49E2}"/>
              </a:ext>
            </a:extLst>
          </p:cNvPr>
          <p:cNvSpPr>
            <a:spLocks noGrp="1"/>
          </p:cNvSpPr>
          <p:nvPr>
            <p:ph idx="1"/>
          </p:nvPr>
        </p:nvSpPr>
        <p:spPr/>
        <p:txBody>
          <a:bodyPr>
            <a:normAutofit fontScale="92500"/>
          </a:bodyPr>
          <a:lstStyle/>
          <a:p>
            <a:r>
              <a:rPr lang="en-US" dirty="0"/>
              <a:t>The probability distribution across difference classes is, </a:t>
            </a:r>
            <a:r>
              <a:rPr lang="en-US" dirty="0" err="1"/>
              <a:t>customer_category</a:t>
            </a:r>
            <a:r>
              <a:rPr lang="en-US" dirty="0"/>
              <a:t> 0 – 87.9% and </a:t>
            </a:r>
            <a:r>
              <a:rPr lang="en-US" dirty="0" err="1"/>
              <a:t>customer_category</a:t>
            </a:r>
            <a:r>
              <a:rPr lang="en-US" dirty="0"/>
              <a:t> 1 – 12.1 %. This might lead to imbalanced classes and we can use SMOTE and under sampling of majority class to counter the solve the problem.</a:t>
            </a:r>
          </a:p>
          <a:p>
            <a:r>
              <a:rPr lang="en-US" dirty="0"/>
              <a:t>Customer affinity score has unusual distribution vs target variable around 0-5. So there is lack of linear relationship and correlation but population density of minority target class is very high in a particular interval.</a:t>
            </a:r>
          </a:p>
          <a:p>
            <a:r>
              <a:rPr lang="en-US" dirty="0"/>
              <a:t>Customer ctr score and customer stay score seems to have strong prediction power.</a:t>
            </a:r>
          </a:p>
          <a:p>
            <a:r>
              <a:rPr lang="en-US" dirty="0"/>
              <a:t>Customer active segment has minimal density for minority class in A and AA segments.</a:t>
            </a:r>
          </a:p>
          <a:p>
            <a:r>
              <a:rPr lang="en-US" dirty="0"/>
              <a:t>X1 segment has minimal density for minority class in A, AA and E segments.</a:t>
            </a:r>
          </a:p>
          <a:p>
            <a:endParaRPr lang="en-IN" dirty="0"/>
          </a:p>
        </p:txBody>
      </p:sp>
    </p:spTree>
    <p:extLst>
      <p:ext uri="{BB962C8B-B14F-4D97-AF65-F5344CB8AC3E}">
        <p14:creationId xmlns:p14="http://schemas.microsoft.com/office/powerpoint/2010/main" val="3565649824"/>
      </p:ext>
    </p:extLst>
  </p:cSld>
  <p:clrMapOvr>
    <a:masterClrMapping/>
  </p:clrMapOvr>
</p:sld>
</file>

<file path=ppt/theme/theme1.xml><?xml version="1.0" encoding="utf-8"?>
<a:theme xmlns:a="http://schemas.openxmlformats.org/drawingml/2006/main" name="LeafVTI">
  <a:themeElements>
    <a:clrScheme name="AnalogousFromRegularSeedLeftStep">
      <a:dk1>
        <a:srgbClr val="000000"/>
      </a:dk1>
      <a:lt1>
        <a:srgbClr val="FFFFFF"/>
      </a:lt1>
      <a:dk2>
        <a:srgbClr val="1B3026"/>
      </a:dk2>
      <a:lt2>
        <a:srgbClr val="F0F2F3"/>
      </a:lt2>
      <a:accent1>
        <a:srgbClr val="D96C37"/>
      </a:accent1>
      <a:accent2>
        <a:srgbClr val="C72533"/>
      </a:accent2>
      <a:accent3>
        <a:srgbClr val="D93789"/>
      </a:accent3>
      <a:accent4>
        <a:srgbClr val="C725BB"/>
      </a:accent4>
      <a:accent5>
        <a:srgbClr val="A237D9"/>
      </a:accent5>
      <a:accent6>
        <a:srgbClr val="603DCD"/>
      </a:accent6>
      <a:hlink>
        <a:srgbClr val="3E93BC"/>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Slice</Template>
  <TotalTime>549</TotalTime>
  <Words>1622</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Avenir Next LT Pro Light</vt:lpstr>
      <vt:lpstr>Calibri</vt:lpstr>
      <vt:lpstr>Rockwell Nova Light</vt:lpstr>
      <vt:lpstr>Wingdings</vt:lpstr>
      <vt:lpstr>LeafVTI</vt:lpstr>
      <vt:lpstr>Recommendation category prediction</vt:lpstr>
      <vt:lpstr>Problem statement and exploratory data analysis</vt:lpstr>
      <vt:lpstr>PROBLEM STATEMENT</vt:lpstr>
      <vt:lpstr>independent variables</vt:lpstr>
      <vt:lpstr>Evaluating relation between independent variables and the dependent variable</vt:lpstr>
      <vt:lpstr>Correlation (continuous variables)</vt:lpstr>
      <vt:lpstr>Density plots for continuous variables</vt:lpstr>
      <vt:lpstr>PIE Distribution for categorical variables</vt:lpstr>
      <vt:lpstr>Some highlights from the EDA Performed</vt:lpstr>
      <vt:lpstr>Data preprocessing steps</vt:lpstr>
      <vt:lpstr>Handling Missing Values(numeRICAL)</vt:lpstr>
      <vt:lpstr>Handling Missing Values(Categorical)</vt:lpstr>
      <vt:lpstr>Dummy variables for CATEGORICAL</vt:lpstr>
      <vt:lpstr>CREATING WOE Binned columns for linear models</vt:lpstr>
      <vt:lpstr>Feature selection</vt:lpstr>
      <vt:lpstr>BACKWARD ELIMINATION FOR Feature selection</vt:lpstr>
      <vt:lpstr>model evaluation</vt:lpstr>
      <vt:lpstr>Linear models</vt:lpstr>
      <vt:lpstr>Tree based models</vt:lpstr>
      <vt:lpstr>K-NN nearest neighbor</vt:lpstr>
      <vt:lpstr>Neural network</vt:lpstr>
      <vt:lpstr>Ensemble(combination of knn and neural network)</vt:lpstr>
      <vt:lpstr>Setbacks of current method</vt:lpstr>
      <vt:lpstr>ERRORS/opportunity to improve</vt:lpstr>
      <vt:lpstr>recommendation engine architecture and ideal metric addition</vt:lpstr>
      <vt:lpstr>New Metrices that can improve model performance</vt:lpstr>
      <vt:lpstr>Architecture</vt:lpstr>
      <vt:lpstr>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category prediction</dc:title>
  <dc:creator>Juhi Sharma</dc:creator>
  <cp:lastModifiedBy>Juhi Sharma</cp:lastModifiedBy>
  <cp:revision>12</cp:revision>
  <dcterms:created xsi:type="dcterms:W3CDTF">2020-12-06T08:48:05Z</dcterms:created>
  <dcterms:modified xsi:type="dcterms:W3CDTF">2020-12-14T08:34:50Z</dcterms:modified>
</cp:coreProperties>
</file>