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hyperlink" Target="http://www.docophila.ru/" TargetMode="Externa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82980" y="235061"/>
            <a:ext cx="9053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Docophila</a:t>
            </a:r>
            <a:endParaRPr lang="ru-RU" sz="2400" b="1" dirty="0">
              <a:latin typeface="Century Gothic" panose="020B0502020202020204" pitchFamily="34" charset="0"/>
            </a:endParaRPr>
          </a:p>
          <a:p>
            <a:pPr algn="ctr"/>
            <a:r>
              <a:rPr lang="ru-RU" sz="2400" dirty="0" smtClean="0">
                <a:latin typeface="Century Gothic" panose="020B0502020202020204" pitchFamily="34" charset="0"/>
              </a:rPr>
              <a:t>Робот понимающий документы.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510" y="148713"/>
            <a:ext cx="1783835" cy="12784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30" y="1474470"/>
            <a:ext cx="2260675" cy="133993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44923" y="6315367"/>
            <a:ext cx="2228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www.DocoPhila.ru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33744" y="1486797"/>
            <a:ext cx="3194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Создадим электронный образ архива.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17" y="1427200"/>
            <a:ext cx="2082103" cy="138720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964462" y="1132254"/>
            <a:ext cx="2769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Текущая технология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9073578" y="1132254"/>
            <a:ext cx="1624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Предлагаем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17" y="2980510"/>
            <a:ext cx="2082104" cy="135834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30" y="2980510"/>
            <a:ext cx="2260675" cy="135580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733745" y="3224492"/>
            <a:ext cx="2871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Прочитаем и создадим базу данных.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33745" y="4661163"/>
            <a:ext cx="3194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Проведем анализ и предоставим отчет. 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30" y="4542056"/>
            <a:ext cx="2260675" cy="132153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17" y="4542056"/>
            <a:ext cx="2082103" cy="1321533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7172223" y="2454293"/>
            <a:ext cx="190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о</a:t>
            </a:r>
            <a:r>
              <a:rPr lang="ru-RU" dirty="0" smtClean="0"/>
              <a:t>т 1 тыс. руб. 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172223" y="3886391"/>
            <a:ext cx="190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о</a:t>
            </a:r>
            <a:r>
              <a:rPr lang="ru-RU" dirty="0" smtClean="0"/>
              <a:t>т 100 тыс. руб. 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7172223" y="5494257"/>
            <a:ext cx="190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о</a:t>
            </a:r>
            <a:r>
              <a:rPr lang="ru-RU" dirty="0" smtClean="0"/>
              <a:t>т 299 тыс. руб. </a:t>
            </a:r>
          </a:p>
        </p:txBody>
      </p:sp>
    </p:spTree>
    <p:extLst>
      <p:ext uri="{BB962C8B-B14F-4D97-AF65-F5344CB8AC3E}">
        <p14:creationId xmlns:p14="http://schemas.microsoft.com/office/powerpoint/2010/main" val="24051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2283</TotalTime>
  <Words>44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Trebuchet MS</vt:lpstr>
      <vt:lpstr>Tw Cen MT</vt:lpstr>
      <vt:lpstr>Контур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Ilya Juhnowski</cp:lastModifiedBy>
  <cp:revision>47</cp:revision>
  <dcterms:created xsi:type="dcterms:W3CDTF">2018-04-18T09:33:40Z</dcterms:created>
  <dcterms:modified xsi:type="dcterms:W3CDTF">2018-05-23T21:30:13Z</dcterms:modified>
</cp:coreProperties>
</file>