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80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32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84"/>
      </p:cViewPr>
      <p:guideLst/>
    </p:cSldViewPr>
  </p:notesViewPr>
  <p:gridSpacing cx="76200" cy="7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72A47-D8E7-4708-A218-E95F45C843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99CBC-5243-4EE6-8E2D-6E1F45C81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26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9D24D-F7AD-4672-8093-387C9A86EF2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9B3BA-A246-4728-806B-126A6412B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3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5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8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4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9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1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6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7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4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9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9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5019941.jpeg"></Relationship><Relationship Id="rId3" Type="http://schemas.openxmlformats.org/officeDocument/2006/relationships/hyperlink" Target="https://ru.wikipedia.org/wiki/%D0%A1%D0%B5%D0%B2%D0%B5%D1%80%D1%86%D0%BE%D0%B2,_%D0%90%D0%BB%D0%B5%D0%BA%D1%81%D0%B5%D0%B9_%D0%9D%D0%B8%D0%BA%D0%BE%D0%BB%D0%B0%D0%B5%D0%B2%D0%B8%D1%87" TargetMode="External"></Relationship><Relationship Id="rId4" Type="http://schemas.openxmlformats.org/officeDocument/2006/relationships/image" Target="../media/fImage110531028467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5270" cy="238887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latinLnBrk="0">
              <a:buFontTx/>
              <a:buNone/>
            </a:pPr>
            <a:r>
              <a:rPr sz="2400" b="1">
                <a:solidFill>
                  <a:srgbClr val="000000"/>
                </a:solidFill>
                <a:latin typeface="Kelson Sans RU" charset="0"/>
                <a:ea typeface="Kelson Sans RU" charset="0"/>
              </a:rPr>
              <a:t>История и методология науки и техники в области биотехнических систем и технологий</a:t>
            </a:r>
            <a:endParaRPr lang="ko-KR" altLang="en-US" sz="2400" b="1">
              <a:solidFill>
                <a:srgbClr val="000000"/>
              </a:solidFill>
              <a:latin typeface="Kelson Sans RU" charset="0"/>
              <a:ea typeface="Kelson Sans RU" charset="0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latinLnBrk="0">
              <a:buFontTx/>
              <a:buNone/>
            </a:pPr>
            <a:r>
              <a:rPr lang="ru-RU" dirty="0">
                <a:latin typeface="Kelson Sans RU" charset="0"/>
                <a:ea typeface="Kelson Sans RU" charset="0"/>
              </a:rPr>
              <a:t>Лекция №2 – история развития биофизических и биохимических механизмов действия лечебно-диагностических методов</a:t>
            </a:r>
            <a:endParaRPr lang="ko-KR" altLang="en-US" dirty="0">
              <a:latin typeface="Kelson Sans RU" charset="0"/>
              <a:ea typeface="Kelson Sans RU" charset="0"/>
            </a:endParaRPr>
          </a:p>
        </p:txBody>
      </p:sp>
      <p:pic>
        <p:nvPicPr>
          <p:cNvPr id="4" name="Рисунок 5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635" cy="1991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395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ru-RU"/>
              <a:t>Ароморфозы</a:t>
            </a:r>
            <a:endParaRPr lang="ko-KR" altLang="en-US"/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4445635" y="4878070"/>
            <a:ext cx="7065010" cy="1802130"/>
          </a:xfrm>
          <a:prstGeom prst="rect"/>
        </p:spPr>
        <p:txBody>
          <a:bodyPr wrap="square" lIns="91440" tIns="45720" rIns="91440" bIns="45720" numCol="1" vert="horz" anchor="t">
            <a:normAutofit fontScale="70000" lnSpcReduction="0"/>
          </a:bodyPr>
          <a:lstStyle/>
          <a:p>
            <a:pPr marL="228600" indent="-228600" latinLnBrk="0">
              <a:buFontTx/>
              <a:buNone/>
            </a:pPr>
            <a:r>
              <a:rPr lang="ru-RU" sz="2800">
                <a:latin typeface="Kelson Sans RU" charset="0"/>
                <a:ea typeface="Kelson Sans RU" charset="0"/>
              </a:rPr>
              <a:t>Классическая схема, изображающая основные формы эволюционного процесса по А. Н. Северцову: ароморфоз (a), идиоадаптацию (b) и общую дегенерацию (r).</a:t>
            </a:r>
            <a:endParaRPr lang="ko-KR" altLang="en-US" sz="2800">
              <a:latin typeface="Kelson Sans RU" charset="0"/>
              <a:ea typeface="Kelson Sans RU" charset="0"/>
            </a:endParaRPr>
          </a:p>
          <a:p>
            <a:pPr marL="228600" indent="-228600" latinLnBrk="0">
              <a:buFontTx/>
              <a:buNone/>
            </a:pPr>
            <a:r>
              <a:rPr lang="en-US" sz="2800">
                <a:latin typeface="Kelson Sans RU" charset="0"/>
                <a:ea typeface="Kelson Sans RU" charset="0"/>
              </a:rPr>
              <a:t>Северцов, А. Н. Морфологические закономерности эволюции. М.—Л., Изд-во АН, 1939. 610 с.</a:t>
            </a:r>
            <a:endParaRPr lang="ko-KR" altLang="en-US">
              <a:latin typeface="Kelson Sans RU" charset="0"/>
              <a:ea typeface="Kelson Sans RU" charset="0"/>
            </a:endParaRPr>
          </a:p>
        </p:txBody>
      </p:sp>
      <p:pic>
        <p:nvPicPr>
          <p:cNvPr id="4" name="Рисунок 1" descr="C:/Users/1/AppData/Roaming/PolarisOffice/ETemp/18572_17453680/fImage85019941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5900" y="1557020"/>
            <a:ext cx="3961765" cy="3390900"/>
          </a:xfrm>
          <a:prstGeom prst="rect"/>
          <a:noFill/>
        </p:spPr>
      </p:pic>
      <p:sp>
        <p:nvSpPr>
          <p:cNvPr id="5" name="Текстовое поле 2"/>
          <p:cNvSpPr txBox="1">
            <a:spLocks/>
          </p:cNvSpPr>
          <p:nvPr/>
        </p:nvSpPr>
        <p:spPr>
          <a:xfrm rot="0">
            <a:off x="224790" y="5016500"/>
            <a:ext cx="39535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800">
                <a:latin typeface="Segoe UI" charset="0"/>
                <a:ea typeface="Segoe UI" charset="0"/>
                <a:hlinkClick r:id="rId3"/>
              </a:rPr>
              <a:t>Северцов, Алексей Николаевич</a:t>
            </a:r>
            <a:endParaRPr lang="ko-KR" altLang="en-US" sz="1800">
              <a:latin typeface="Segoe UI" charset="0"/>
              <a:ea typeface="Segoe UI" charset="0"/>
            </a:endParaRPr>
          </a:p>
        </p:txBody>
      </p:sp>
      <p:pic>
        <p:nvPicPr>
          <p:cNvPr id="6" name="Рисунок 3" descr="C:/Users/1/AppData/Roaming/PolarisOffice/ETemp/18572_17453680/fImage11053102846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34890" y="1557020"/>
            <a:ext cx="6821170" cy="32785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</Pages>
  <Paragraphs>21</Paragraphs>
  <Words>179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Ilya Juhnowski</dc:creator>
  <cp:lastModifiedBy>Ilya Juhnowski</cp:lastModifiedBy>
  <dc:title>PowerPoint Presentation</dc:title>
  <cp:version>9.103.88.44548</cp:version>
  <dcterms:modified xsi:type="dcterms:W3CDTF">2021-08-01T04:18:42Z</dcterms:modified>
</cp:coreProperties>
</file>