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sz="2400" b="1">
                <a:solidFill>
                  <a:srgbClr val="000000"/>
                </a:solidFill>
                <a:latin typeface="Kelson Sans RU" charset="0"/>
                <a:ea typeface="Kelson Sans RU" charset="0"/>
              </a:rPr>
              <a:t>История и методология науки и техники в области биотехнических систем и технологий</a:t>
            </a:r>
            <a:endParaRPr lang="ko-KR" altLang="en-US" sz="2400" b="1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Лекция №3 – история и методология развития методов физиологических исследований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Pages>80</Pages>
  <Words>208</Words>
  <Characters>0</Characters>
  <Application>Microsoft Office PowerPoint</Application>
  <DocSecurity>0</DocSecurity>
  <PresentationFormat>Широкоэкранный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Kelson Sans RU</vt:lpstr>
      <vt:lpstr>Office Theme</vt:lpstr>
      <vt:lpstr>История и методология науки и техники в области биотехнических систем и технологий</vt:lpstr>
      <vt:lpstr>Лекция 1 - История биохимии и биофизики</vt:lpstr>
      <vt:lpstr>1837г: Вильям Уэвелл - рождение истории науки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18</cp:revision>
  <dcterms:modified xsi:type="dcterms:W3CDTF">2021-07-31T21:04:20Z</dcterms:modified>
  <cp:version>9.103.88.44548</cp:version>
</cp:coreProperties>
</file>