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75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32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6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72A47-D8E7-4708-A218-E95F45C843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9CBC-5243-4EE6-8E2D-6E1F45C8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D24D-F7AD-4672-8093-387C9A86EF2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B3BA-A246-4728-806B-126A6412B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7042133941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1" descr="C:/Users/1/AppData/Roaming/PolarisOffice/ETemp/14976_11542792/fImage70421339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69775" cy="7317740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905" cy="2389505"/>
          </a:xfrm>
          <a:prstGeom prst="rect">
            <a:avLst/>
          </a:prstGeo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2400" b="1">
                <a:solidFill>
                  <a:srgbClr val="FC4700"/>
                </a:solidFill>
                <a:latin typeface="Kelson Sans RU" charset="0"/>
                <a:ea typeface="Kelson Sans RU" charset="0"/>
              </a:rPr>
              <a:t>История и методология науки и техники в области биотехнических систем и технологий</a:t>
            </a:r>
            <a:endParaRPr lang="ko-KR" altLang="en-US" sz="2400" b="1">
              <a:solidFill>
                <a:srgbClr val="FC4700"/>
              </a:solidFill>
              <a:latin typeface="Kelson Sans RU" charset="0"/>
              <a:ea typeface="Kelson Sans RU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5905" cy="165735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ru-RU">
                <a:solidFill>
                  <a:srgbClr val="FC4700"/>
                </a:solidFill>
                <a:latin typeface="Kelson Sans RU" charset="0"/>
                <a:ea typeface="Kelson Sans RU" charset="0"/>
              </a:rPr>
              <a:t>Лекция №4 – история и методология развития методов электромагнитных полей</a:t>
            </a:r>
            <a:endParaRPr lang="ko-KR" altLang="en-US">
              <a:solidFill>
                <a:srgbClr val="FC4700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4" name="Рисунок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635" cy="1991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952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dirty="0"/>
              <a:t>Лекция 1 - История биохимии и биофизики</a:t>
            </a:r>
            <a:endParaRPr lang="ko-KR" alt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ru-RU" dirty="0"/>
              <a:t>Биоорганическая химия, развитие теории матричного синтеза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>
                <a:latin typeface="Kelson Sans RU" charset="0"/>
                <a:ea typeface="Kelson Sans RU" charset="0"/>
              </a:rPr>
              <a:t>1837г: Вильям Уэвелл - рождение истории науки</a:t>
            </a:r>
            <a:endParaRPr lang="ko-KR" altLang="en-US" sz="440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619500" y="2189480"/>
            <a:ext cx="8020685" cy="4523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1818 году Уэвелл был президентом Общественного союза Кембриджа (англ. Cambridge Union Society). С 1817 года преподаватель Тринити-колледжа. С 1828 по 1832 годы профессор минералогии и с 1838 по 1855 годы профессор философии морали в Кембриджском университете.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1820 году был выбран членом Лондонского королевского общества. В 1837 году награждён Королевской медалью.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Умер 6 марта 1866 г.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1837 - В.Уэвелл "История индуктивных наук от древнейшего и до настоящего времени".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Уэвеллом впервые были придуманы английские термины «наука» — science и «учёный» — scientist (в его работе «Философия индуктивных наук», 1840 год): «…нам крайне нужно подобрать название для описания занимающегося наукой вообще. Я склонен называть его Учёным».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На собраниях кембриджского ботаника профессора Генсло, которые в 1837г. положили начало Реевскому клубу в Кембридже, Дарвин познакомился с У.Уэвеллом.(Дарвин Ч. Собрание сочинений. Т1., XXIII)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5" name="Рисунок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876425"/>
            <a:ext cx="1896110" cy="1962785"/>
          </a:xfrm>
          <a:prstGeom prst="rect">
            <a:avLst/>
          </a:prstGeom>
          <a:noFill/>
        </p:spPr>
      </p:pic>
      <p:pic>
        <p:nvPicPr>
          <p:cNvPr id="6" name="Рисунок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20" y="4105275"/>
            <a:ext cx="1805940" cy="25577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11</Paragraphs>
  <Words>208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Ilya Juhnowski</dc:creator>
  <cp:lastModifiedBy>Ilya Juhnowski</cp:lastModifiedBy>
  <dc:title>PowerPoint Presentation</dc:title>
  <cp:version>9.103.88.44548</cp:version>
  <dcterms:modified xsi:type="dcterms:W3CDTF">2021-07-31T21:09:46Z</dcterms:modified>
</cp:coreProperties>
</file>