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D6518-85B5-42AE-803A-3DBCED20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36374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2095" y="5220252"/>
            <a:ext cx="9145905" cy="7308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ru-RU" altLang="ko-KR" sz="2400" b="1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5898591"/>
            <a:ext cx="9145905" cy="7981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Лекция №8 – актуальные направления исследований в биоинженерии и ядерной </a:t>
            </a:r>
            <a:r>
              <a:rPr lang="ru-RU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мелицине</a:t>
            </a:r>
            <a:endParaRPr lang="ko-KR" altLang="en-US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3</Pages>
  <Words>209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История и методология науки и техники в области биотехнических систем и технологий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5</cp:revision>
  <dcterms:modified xsi:type="dcterms:W3CDTF">2021-08-11T05:18:21Z</dcterms:modified>
  <cp:version>9.103.88.44548</cp:version>
</cp:coreProperties>
</file>