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1.1 – введение, обзор предмета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Pages>80</Pages>
  <Words>199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24</cp:revision>
  <dcterms:modified xsi:type="dcterms:W3CDTF">2021-07-31T21:58:29Z</dcterms:modified>
  <cp:version>9.103.88.44548</cp:version>
</cp:coreProperties>
</file>