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7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rgbClr val="000000"/>
                </a:solidFill>
                <a:latin typeface="Kelson Sans RU" charset="0"/>
                <a:ea typeface="Kelson Sans RU" charset="0"/>
              </a:rPr>
              <a:t>Технические методы диагностических исследований и лечебных воздействий</a:t>
            </a:r>
            <a:endParaRPr lang="ru-RU" altLang="ko-KR" sz="2400" b="1" dirty="0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Тема 2.2 – Системы методов диагностических исследований и лечебных воздействий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altLang="ko-KR" dirty="0"/>
              <a:t>Темы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latinLnBrk="0" hangingPunct="1">
              <a:buFontTx/>
              <a:buNone/>
            </a:pPr>
            <a:endParaRPr lang="ru-RU" altLang="ko-KR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Pages>80</Pages>
  <Words>18</Words>
  <Characters>0</Characters>
  <Application>Microsoft Office PowerPoint</Application>
  <DocSecurity>0</DocSecurity>
  <PresentationFormat>Широкоэкранный</PresentationFormat>
  <Lines>0</Lines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Kelson Sans RU</vt:lpstr>
      <vt:lpstr>Office Theme</vt:lpstr>
      <vt:lpstr>Технические методы диагностических исследований и лечебных воздействий</vt:lpstr>
      <vt:lpstr>Темы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28</cp:revision>
  <dcterms:modified xsi:type="dcterms:W3CDTF">2021-07-31T23:30:53Z</dcterms:modified>
  <cp:version>9.103.88.44548</cp:version>
</cp:coreProperties>
</file>