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3.1 – Биофизические и биохимические механизмы действия диагностических методов и основные группы методов диагностики, ориентированных на изучение различных проявлений жизнедеятельности организма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Pages>80</Pages>
  <Words>215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27</cp:revision>
  <dcterms:modified xsi:type="dcterms:W3CDTF">2021-07-31T22:02:18Z</dcterms:modified>
  <cp:version>9.103.88.44548</cp:version>
</cp:coreProperties>
</file>