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3.3 – Методы регистрации электромагнитных полей, излучаемых биообъектом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Pages>80</Pages>
  <Words>202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31</cp:revision>
  <dcterms:modified xsi:type="dcterms:W3CDTF">2021-07-31T22:04:38Z</dcterms:modified>
  <cp:version>9.103.88.44548</cp:version>
</cp:coreProperties>
</file>