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32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6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72A47-D8E7-4708-A218-E95F45C843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9CBC-5243-4EE6-8E2D-6E1F45C8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D24D-F7AD-4672-8093-387C9A86EF2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B3BA-A246-4728-806B-126A6412B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ru-RU" sz="2400" b="1" dirty="0">
                <a:solidFill>
                  <a:srgbClr val="000000"/>
                </a:solidFill>
                <a:latin typeface="Kelson Sans RU" charset="0"/>
                <a:ea typeface="Kelson Sans RU" charset="0"/>
              </a:rPr>
              <a:t>Технические методы диагностических исследований и лечебных воздействий</a:t>
            </a:r>
            <a:endParaRPr lang="ru-RU" altLang="ko-KR" sz="2400" b="1" dirty="0">
              <a:solidFill>
                <a:srgbClr val="000000"/>
              </a:solidFill>
              <a:latin typeface="Kelson Sans RU" charset="0"/>
              <a:ea typeface="Kelson Sans RU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ru-RU" dirty="0">
                <a:latin typeface="Kelson Sans RU" charset="0"/>
                <a:ea typeface="Kelson Sans RU" charset="0"/>
              </a:rPr>
              <a:t>Тема 4.1 – Биофизические и биохимические основы использования лечебных методов и основные группы методов, основанные на внешних лечебно-терапевтических воздействиях на организм</a:t>
            </a:r>
            <a:endParaRPr lang="ko-KR" altLang="en-US" dirty="0">
              <a:latin typeface="Kelson Sans RU" charset="0"/>
              <a:ea typeface="Kelson Sans RU" charset="0"/>
            </a:endParaRPr>
          </a:p>
        </p:txBody>
      </p:sp>
      <p:pic>
        <p:nvPicPr>
          <p:cNvPr id="4" name="Рисунок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635" cy="1991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95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dirty="0"/>
              <a:t>Лекция 1 - История биохимии и биофизики</a:t>
            </a:r>
            <a:endParaRPr lang="ko-KR" alt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ru-RU" dirty="0"/>
              <a:t>Биоорганическая химия, развитие теории матричного синтеза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>
                <a:latin typeface="Kelson Sans RU" charset="0"/>
                <a:ea typeface="Kelson Sans RU" charset="0"/>
              </a:rPr>
              <a:t>1837г: Вильям Уэвелл - рождение истории науки</a:t>
            </a:r>
            <a:endParaRPr lang="ko-KR" altLang="en-US" sz="440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619500" y="2189480"/>
            <a:ext cx="8020685" cy="4523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1818 году Уэвелл был президентом Общественного союза Кембриджа (англ. Cambridge Union Society). С 1817 года преподаватель Тринити-колледжа. С 1828 по 1832 годы профессор минералогии и с 1838 по 1855 годы профессор философии морали в Кембриджском университете.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1820 году был выбран членом Лондонского королевского общества. В 1837 году награждён Королевской медалью.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Умер 6 марта 1866 г.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1837 - В.Уэвелл "История индуктивных наук от древнейшего и до настоящего времени".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Уэвеллом впервые были придуманы английские термины «наука» — science и «учёный» — scientist (в его работе «Философия индуктивных наук», 1840 год): «…нам крайне нужно подобрать название для описания занимающегося наукой вообще. Я склонен называть его Учёным».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На собраниях кембриджского ботаника профессора Генсло, которые в 1837г. положили начало Реевскому клубу в Кембридже, Дарвин познакомился с У.Уэвеллом.(Дарвин Ч. Собрание сочинений. Т1., XXIII)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5" name="Рисунок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876425"/>
            <a:ext cx="1896110" cy="1962785"/>
          </a:xfrm>
          <a:prstGeom prst="rect">
            <a:avLst/>
          </a:prstGeom>
          <a:noFill/>
        </p:spPr>
      </p:pic>
      <p:pic>
        <p:nvPicPr>
          <p:cNvPr id="6" name="Рисунок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20" y="4105275"/>
            <a:ext cx="1805940" cy="25577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Pages>80</Pages>
  <Words>214</Words>
  <Characters>0</Characters>
  <Application>Microsoft Office PowerPoint</Application>
  <DocSecurity>0</DocSecurity>
  <PresentationFormat>Широкоэкранный</PresentationFormat>
  <Lines>0</Lines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Kelson Sans RU</vt:lpstr>
      <vt:lpstr>Office Theme</vt:lpstr>
      <vt:lpstr>Технические методы диагностических исследований и лечебных воздействий</vt:lpstr>
      <vt:lpstr>Лекция 1 - История биохимии и биофизики</vt:lpstr>
      <vt:lpstr>1837г: Вильям Уэвелл - рождение истории науки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Juhnowski</dc:creator>
  <cp:lastModifiedBy>Ilya Juhnowski</cp:lastModifiedBy>
  <cp:revision>35</cp:revision>
  <dcterms:modified xsi:type="dcterms:W3CDTF">2021-07-31T22:07:38Z</dcterms:modified>
  <cp:version>9.103.88.44548</cp:version>
</cp:coreProperties>
</file>