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4.2 – Механические механизмы лечебного воздействия на биологические объекты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Pages>80</Pages>
  <Words>202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36</cp:revision>
  <dcterms:modified xsi:type="dcterms:W3CDTF">2021-07-31T22:08:22Z</dcterms:modified>
  <cp:version>9.103.88.44548</cp:version>
</cp:coreProperties>
</file>