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5.1 – Востребованные экспериментальные направления медицинских и биологических современных и перспективных исследований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Pages>80</Pages>
  <Words>205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41</cp:revision>
  <dcterms:modified xsi:type="dcterms:W3CDTF">2021-07-31T22:13:26Z</dcterms:modified>
  <cp:version>9.103.88.44548</cp:version>
</cp:coreProperties>
</file>