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32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72A47-D8E7-4708-A218-E95F45C843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99CBC-5243-4EE6-8E2D-6E1F45C81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26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9D24D-F7AD-4672-8093-387C9A86EF2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9B3BA-A246-4728-806B-126A6412B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3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5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1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6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7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 lang="ru-RU" sz="2400" b="1" dirty="0">
                <a:solidFill>
                  <a:srgbClr val="000000"/>
                </a:solidFill>
                <a:latin typeface="Kelson Sans RU" charset="0"/>
                <a:ea typeface="Kelson Sans RU" charset="0"/>
              </a:rPr>
              <a:t>Технические методы диагностических исследований и лечебных воздействий</a:t>
            </a:r>
            <a:endParaRPr lang="ru-RU" altLang="ko-KR" sz="2400" b="1" dirty="0">
              <a:solidFill>
                <a:srgbClr val="000000"/>
              </a:solidFill>
              <a:latin typeface="Kelson Sans RU" charset="0"/>
              <a:ea typeface="Kelson Sans RU" charset="0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latinLnBrk="0">
              <a:buFontTx/>
              <a:buNone/>
            </a:pPr>
            <a:r>
              <a:rPr lang="ru-RU" dirty="0">
                <a:latin typeface="Kelson Sans RU" charset="0"/>
                <a:ea typeface="Kelson Sans RU" charset="0"/>
              </a:rPr>
              <a:t>Тема 5.2 – Особенности организации и проведения медицинских и биологических экспериментов</a:t>
            </a:r>
            <a:endParaRPr lang="ko-KR" altLang="en-US" dirty="0">
              <a:latin typeface="Kelson Sans RU" charset="0"/>
              <a:ea typeface="Kelson Sans RU" charset="0"/>
            </a:endParaRPr>
          </a:p>
        </p:txBody>
      </p:sp>
      <p:pic>
        <p:nvPicPr>
          <p:cNvPr id="4" name="Рисунок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635" cy="1991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395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dirty="0"/>
              <a:t>Содержание</a:t>
            </a:r>
            <a:endParaRPr lang="ko-KR" alt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ru-RU" altLang="ko-KR" dirty="0"/>
              <a:t>методы ИТ (абстракция, полиморфизм, наследование, инкапсуляция)</a:t>
            </a:r>
          </a:p>
          <a:p>
            <a:pPr marL="228600" indent="-228600" latinLnBrk="0">
              <a:buFont typeface="Arial"/>
              <a:buChar char="•"/>
            </a:pPr>
            <a:r>
              <a:rPr lang="ru-RU" altLang="ko-KR" dirty="0"/>
              <a:t>квантовые вычисления</a:t>
            </a:r>
          </a:p>
          <a:p>
            <a:pPr marL="228600" indent="-228600" latinLnBrk="0">
              <a:buFont typeface="Arial"/>
              <a:buChar char="•"/>
            </a:pPr>
            <a:r>
              <a:rPr lang="ru-RU" altLang="ko-KR" dirty="0"/>
              <a:t>основы нейронных сетей</a:t>
            </a:r>
          </a:p>
          <a:p>
            <a:pPr marL="228600" indent="-228600" latinLnBrk="0">
              <a:buFont typeface="Arial"/>
              <a:buChar char="•"/>
            </a:pPr>
            <a:r>
              <a:rPr lang="ru-RU" altLang="ko-KR" dirty="0"/>
              <a:t>ограничение искусственного интеллекта</a:t>
            </a:r>
          </a:p>
          <a:p>
            <a:pPr marL="228600" indent="-228600" latinLnBrk="0">
              <a:buFont typeface="Arial"/>
              <a:buChar char="•"/>
            </a:pPr>
            <a:r>
              <a:rPr lang="ru-RU" altLang="ko-KR" dirty="0"/>
              <a:t>облачные технологии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sz="4400" dirty="0">
                <a:latin typeface="Kelson Sans RU" charset="0"/>
                <a:ea typeface="Kelson Sans RU" charset="0"/>
              </a:rPr>
              <a:t>Введение</a:t>
            </a:r>
            <a:endParaRPr lang="ko-KR" altLang="en-US" sz="4400" dirty="0">
              <a:latin typeface="Kelson Sans RU" charset="0"/>
              <a:ea typeface="Kelson Sans RU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2374084" y="2189480"/>
            <a:ext cx="9266101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ru-RU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Современные </a:t>
            </a:r>
            <a:r>
              <a:rPr lang="ru-RU" dirty="0" err="1">
                <a:solidFill>
                  <a:srgbClr val="666666"/>
                </a:solidFill>
                <a:latin typeface="Kelson Sans RU" charset="0"/>
                <a:ea typeface="Kelson Sans RU" charset="0"/>
              </a:rPr>
              <a:t>иследования</a:t>
            </a:r>
            <a:r>
              <a:rPr lang="ru-RU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 неразрывно связаны с информационными технологиями</a:t>
            </a:r>
            <a:endParaRPr lang="ko-KR" altLang="en-US" dirty="0">
              <a:solidFill>
                <a:srgbClr val="666666"/>
              </a:solidFill>
              <a:latin typeface="Kelson Sans RU" charset="0"/>
              <a:ea typeface="Kelson Sans RU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Pages>80</Pages>
  <Words>48</Words>
  <Characters>0</Characters>
  <Application>Microsoft Office PowerPoint</Application>
  <DocSecurity>0</DocSecurity>
  <PresentationFormat>Широкоэкранный</PresentationFormat>
  <Lines>0</Lines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Kelson Sans RU</vt:lpstr>
      <vt:lpstr>Office Theme</vt:lpstr>
      <vt:lpstr>Технические методы диагностических исследований и лечебных воздействий</vt:lpstr>
      <vt:lpstr>Содержание</vt:lpstr>
      <vt:lpstr>Введение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Juhnowski</dc:creator>
  <cp:lastModifiedBy>Ilya Juhnowski</cp:lastModifiedBy>
  <cp:revision>45</cp:revision>
  <dcterms:modified xsi:type="dcterms:W3CDTF">2021-08-01T04:16:07Z</dcterms:modified>
  <cp:version>9.103.88.44548</cp:version>
</cp:coreProperties>
</file>