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47895-20E2-43D8-8D21-C05CAC2CF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58588-0A4D-4196-8A59-1277FF167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4A5B32-9A18-496D-9BA2-2A7FDF65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DF260-D37B-4010-A55A-454C636B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93466-6060-48CE-9D0D-F915A811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49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71DE0-D33F-4F21-B34D-79262D5E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67ED38-E892-4BEE-B450-A9696039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BA73C5-5A71-43BC-BA2B-0E212AA6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32EAD-DC63-4436-9703-988C895E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A1971-4EAC-4D53-B103-198A010D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00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36E8F8-A2CC-4E0B-80A2-A500733AE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CF51F5-37A9-41FA-8CAE-0C30E1B88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3D857C-96D5-48B4-8462-43617A86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61EDD-27C1-47C5-B376-C535F8B0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AC12D-7367-4D68-B53B-CB1B6E4C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7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C0C69-2150-40EF-B368-FA53B7E7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29178-C147-4F9F-892E-F35BD2E4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9E8E1-A0A0-4650-BE7B-E72FA47E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365D2-DD70-47A1-AA9B-710E7526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480D7B-3900-4C70-8AAD-4C6AF43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F48AC-6B6F-46B7-9D75-4F32EC9C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D22081-1CEB-4E01-BC9C-42826A4F5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45DF67-D54E-4859-8A50-5EAF14FA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1578DF-F629-4DFC-833D-E0E7E8D3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61351-5758-4DAF-A09A-91E4A2A4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4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86C78-C153-422F-9846-4F78DC54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FF4A1-9A84-4D6B-9AC6-3902650C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0D6987-EC7C-49FA-8B18-B77B63009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32339-A34F-497D-B0B4-2FC3056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DE2340-169D-48D2-9857-F3E204B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79EB53-AE01-4F92-AB02-F3EC4064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3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20301-A84A-4B5B-AA94-F2DFAAB7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0F3575-9941-4A0D-924D-21E8A6B5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393638-3D4A-48E0-BF52-2CBF491E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98EA0C-1BB9-403E-AB9C-86D49CF3D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A5051F-EAC7-4DE2-AB11-7C1DEACCB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22802A-A4A4-4881-A77A-284F479F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E527E1-EA18-4CAA-8454-527A1BCF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35C695-1334-4944-918A-16817F22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DF228-F04A-4F10-B1AE-1B3562AD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642B67-A8BE-43BF-872A-33D094D9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4F3AD0-2937-4BFA-AB59-F8E63127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AF6C35-4C6E-4FFA-AD8F-286479D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66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67748B-E216-41F7-9686-1057F1CF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761862-751F-4DB3-BD75-8310282D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9E9FE2-F7E6-455D-9495-D0E0DF1C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68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B67E-B205-468B-B4F4-910B42B9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393103-E190-416B-B3F0-8AE815667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FF1A5A-40D2-4965-BBD0-541F1B99D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99D608-4303-43BC-BAD1-BAABD150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BA3424-A8BB-4994-91C2-818B4DF0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911301-5FFD-40EE-B26F-F07687A5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37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6342E-0E89-4BCD-AAD5-D077113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CE9006-A24B-4F97-BC4B-667F2D9ED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0EC223-843D-4DB0-B6E3-E3BF482B4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845A1B-1ACA-4A70-9CF9-CB0F97D9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666274-7AE3-4A2F-9A84-8A725425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E8223-6986-4F42-9C37-8615687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73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BD54A-BD3A-41FC-BBB5-2983676E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9DDBD0-26D4-4B9F-B119-388E49ADF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98110-CEC2-4DD2-BA9F-CB4361254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B9F1F-DFF1-477D-91FF-01FB5999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B950C6-CCE0-4D48-B971-FF0FA0864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5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CE5CD-B0D4-4B45-99E5-5BA882CF6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3A3C"/>
                </a:solidFill>
                <a:effectLst/>
                <a:latin typeface="OpenSans"/>
              </a:rPr>
              <a:t>СТРУКТУРНАЯ НЕЙРОАНАТОМИЯ МОЗГА ЧЕЛОВЕКА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7AA7B6-1337-4EFC-9206-140C7DB13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</p:spTree>
    <p:extLst>
      <p:ext uri="{BB962C8B-B14F-4D97-AF65-F5344CB8AC3E}">
        <p14:creationId xmlns:p14="http://schemas.microsoft.com/office/powerpoint/2010/main" val="44179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D9D26C-5329-4F49-8F26-8BC6D2C2E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2438261"/>
            <a:ext cx="495369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CF7DB2-A658-4482-8945-A628185D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285" y="1569639"/>
            <a:ext cx="6842215" cy="50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732F09-2A53-4B84-8995-A023853C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5" y="1517763"/>
            <a:ext cx="2836852" cy="49122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F5B217-1111-48AB-8FEF-E4594E88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5917"/>
            <a:ext cx="301984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9D5E4-53EB-4314-82C0-76EF73330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40" y="1287128"/>
            <a:ext cx="3736906" cy="52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5364E6-B0DC-40C0-8FFC-F8D2D1331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399" y="2162636"/>
            <a:ext cx="8183117" cy="2114845"/>
          </a:xfrm>
        </p:spPr>
      </p:pic>
    </p:spTree>
    <p:extLst>
      <p:ext uri="{BB962C8B-B14F-4D97-AF65-F5344CB8AC3E}">
        <p14:creationId xmlns:p14="http://schemas.microsoft.com/office/powerpoint/2010/main" val="382703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D2D97D-732B-47EE-8710-E61AA3B0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2495419"/>
            <a:ext cx="776395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7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30DD80-5866-4661-902F-AD06CF96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2500183"/>
            <a:ext cx="632548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0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747320-16FF-4BBB-B169-514CCF7C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2385867"/>
            <a:ext cx="804022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2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763D23-D4A2-4BBD-8AEE-F8E99A7E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2404919"/>
            <a:ext cx="666843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5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04CEBE-D318-44BF-800C-9D932675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2500183"/>
            <a:ext cx="618258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0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EA2B7A-2C40-45F1-8A08-C96B4B17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2404919"/>
            <a:ext cx="633500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1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8241D5-145D-4DC9-BF25-C9105306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2457314"/>
            <a:ext cx="603969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37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Office PowerPoint</Application>
  <PresentationFormat>Широкоэкранный</PresentationFormat>
  <Paragraphs>14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OpenSans</vt:lpstr>
      <vt:lpstr>Тема Office</vt:lpstr>
      <vt:lpstr>СТРУКТУРНАЯ НЕЙРОАНАТОМИЯ МОЗГА ЧЕЛОВЕКА</vt:lpstr>
      <vt:lpstr>Вопрос №1</vt:lpstr>
      <vt:lpstr>Вопрос №2</vt:lpstr>
      <vt:lpstr>Вопрос №3</vt:lpstr>
      <vt:lpstr>Вопрос №4</vt:lpstr>
      <vt:lpstr>Вопрос №5</vt:lpstr>
      <vt:lpstr>Вопрос №6</vt:lpstr>
      <vt:lpstr>Вопрос №7</vt:lpstr>
      <vt:lpstr>Вопрос №8</vt:lpstr>
      <vt:lpstr>Вопрос №9</vt:lpstr>
      <vt:lpstr>Вопрос №10</vt:lpstr>
      <vt:lpstr>Вопрос №11</vt:lpstr>
      <vt:lpstr>Вопрос №12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СТРУКТУРНАЯ НЕЙРОАНАТОМИЯ МОЗГА ЧЕЛОВЕКА</dc:title>
  <dc:creator>Ilya Juhnowski</dc:creator>
  <cp:lastModifiedBy>Ilya Juhnowski</cp:lastModifiedBy>
  <cp:revision>1</cp:revision>
  <dcterms:created xsi:type="dcterms:W3CDTF">2021-08-20T15:28:31Z</dcterms:created>
  <dcterms:modified xsi:type="dcterms:W3CDTF">2021-08-20T15:33:56Z</dcterms:modified>
</cp:coreProperties>
</file>