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6DD95-8C11-4CEC-AFE6-E9E8E820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BBB88A-51B2-489F-995A-B3710CB3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073A60-BC09-4DF3-9FB8-EC64AF59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059B2-3623-49EC-9BF2-DEDC27F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390F8-0C98-4EEE-8261-AA196C64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5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60DE2-9A23-46B9-822F-DD2BCCBC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A22DD-730D-44CB-88D6-5523FC94E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08C3B-2B5C-4DA3-B0DE-76F3DBC9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6338D-FCC1-445A-A15F-E50586AA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A1B4D-38D6-4DA8-A17D-7087CB9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A06580-857F-4F4F-B146-C8ABD5941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5CAD18-8193-42B1-BCFF-F1A31C662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47D66-FF34-431B-AAE9-51ADCDA2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DDEE8-D68C-4EDB-A886-72FEEA82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794A5-9468-444B-9099-03FAEAF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9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873C-F85F-4F69-B7B1-3A9169D9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D284A-A751-402C-B628-0AED0AE4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3A864-3237-4956-9723-3E2B5F16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EF00E-5699-412D-8AF5-B2E3F9DC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F3EB3-C8D6-4EFE-8E40-2BDBEC3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CC626-F17A-4622-A944-14F639F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33003-FDDA-44F4-AB19-DA248891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CA0629-3C86-4841-A9FD-57D0C815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3D7F-F2CB-48D1-B9E9-51E597AA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33332-8FDF-466C-BEBF-52917FC9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32685-E3D0-42CD-BDE0-B3F44BA8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29F5B-D804-4D44-8037-8853DC64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748C23-283E-4F4E-913F-C24D4CB6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F52DDE-0A78-42D3-9B37-9D08450A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4660C-98F5-489F-80D7-AC1ADAE8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DB506-8F91-4733-B064-3E063B1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C4C56-7AC6-4FAF-BB09-6FB544E1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2B73A-C030-44EE-AA8E-90F721BC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57259-EA0F-48C0-9854-E36E878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62A75C-000C-40D0-BA09-EE2EBEE72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C331E-B5F7-4EA7-9A5A-52EB22F5B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DB5237-F913-4766-89CD-80999C8E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8167EE-22CF-4647-AFF2-E084D264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79FB05-DF24-439E-A48C-70490FF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7E1D5-7C34-41D6-8295-4B4A28FE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4DBA70-FBBB-4485-A9FE-45924FB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21F927-494D-4D1F-890C-3577712B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CA2AB-2230-4345-A491-1F05CDB2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1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0402A2-7F6C-40F0-8C1A-A955AC4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E30BF1-5129-420E-B2EB-F69D6847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DA8D3-140C-4ECA-8BE7-D7446E5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2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C8F8-DF75-4DB2-BC10-D9B7440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AB0CC-4D91-4466-8434-784BC1A2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7DF185-787D-4F40-87DD-B41CE4988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6CC873-2AD6-4AD7-8213-A1EE1C3A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7329D2-78D4-42B9-8782-C121913C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A6A5C6-5951-4280-AA32-A17A7453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20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63A1B-B551-439D-A4CD-601443EF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202523-B418-4B9A-8B5E-22B4224B7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0A5BB-8B61-4999-901D-617D8FADC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D25B9A-C375-4CE4-9749-A0F931E3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28A73-4133-4FCE-B16D-97ED039A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CD6C15-E991-473A-A3EA-A94AC5C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8545-6EFC-4DF8-8E15-CACC0A0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3F599-B334-49E6-9FE0-E3221AC8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D94A0-0152-475B-B4AE-BC21557E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257FF-BE20-4ECB-9897-07109FEFF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FF8C0-4D01-495A-80B3-02BBD620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9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D52A8-D73E-4151-A7C2-5A358B94A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73A3C"/>
                </a:solidFill>
                <a:effectLst/>
                <a:latin typeface="OpenSans-Bold"/>
              </a:rPr>
              <a:t>Функциональная нейроанатомия человеческого мозга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8D6CA4-6297-497D-817C-43A9FCA2F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64201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5E40BF-E954-47ED-B81C-B5F99C4B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409682"/>
            <a:ext cx="551574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5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382F01-B244-41BE-9C68-2BBF8309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228682"/>
            <a:ext cx="80211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20B69C-B175-4D65-A6B6-ABE0234D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395393"/>
            <a:ext cx="802116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6854E1-26B1-4E8F-873B-9488942B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2466840"/>
            <a:ext cx="6487430" cy="19243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1B54E7-FD37-4364-9BB9-7251C1AC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27" y="2921491"/>
            <a:ext cx="34294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6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8C4B0C-485B-4A88-94FB-8DF1A563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2362051"/>
            <a:ext cx="809738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9B7AAA-9965-4D55-853C-5DD92727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2357288"/>
            <a:ext cx="807832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43AAC6-7012-4466-B456-FE936262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2100077"/>
            <a:ext cx="823074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EEA71-518A-4864-9F2F-F52108EC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2366814"/>
            <a:ext cx="820217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6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CD71BA-6829-4146-967E-07C4805E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2257261"/>
            <a:ext cx="789732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E27AFB-289F-4EC4-AA99-16DBFFB8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2376340"/>
            <a:ext cx="806880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6FE54-E81F-4FA5-9401-104A6205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262024"/>
            <a:ext cx="804022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4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28F368-3E04-430B-B6BD-6099D6B6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123893"/>
            <a:ext cx="80211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76B130-341D-4298-8E8A-00F14E2A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919077"/>
            <a:ext cx="800211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44AD9-DF1D-470C-8D7A-AA0E371A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304893"/>
            <a:ext cx="761153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096759-BA72-4F75-8583-36F31CD1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2476367"/>
            <a:ext cx="54871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D3DD4-64D3-4C91-9B40-E36793D6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314419"/>
            <a:ext cx="759248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33D590-C16C-457F-A78B-91BBDFEB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3" y="2438261"/>
            <a:ext cx="601111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1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299E1E-BB68-4D2F-8759-4FBC7DB1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2366814"/>
            <a:ext cx="645885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A8FFA-BE00-4ABD-92C4-4EAED5FC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462077"/>
            <a:ext cx="707806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8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C1D503-237C-44DE-A917-75878B4C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2366814"/>
            <a:ext cx="651600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8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</Words>
  <Application>Microsoft Office PowerPoint</Application>
  <PresentationFormat>Широкоэкранный</PresentationFormat>
  <Paragraphs>22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OpenSans-Bold</vt:lpstr>
      <vt:lpstr>Тема Office</vt:lpstr>
      <vt:lpstr>Функциональная нейроанатомия человеческого мозга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  <vt:lpstr>Вопрос №13</vt:lpstr>
      <vt:lpstr>Вопрос №14</vt:lpstr>
      <vt:lpstr>Вопрос №15</vt:lpstr>
      <vt:lpstr>Вопрос №16</vt:lpstr>
      <vt:lpstr>Вопрос №17</vt:lpstr>
      <vt:lpstr>Вопрос №18</vt:lpstr>
      <vt:lpstr>Вопрос №19</vt:lpstr>
      <vt:lpstr>Вопрос №20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Функциональная нейроанатомия человеческого мозга</dc:title>
  <dc:creator>Ilya Juhnowski</dc:creator>
  <cp:lastModifiedBy>Ilya Juhnowski</cp:lastModifiedBy>
  <cp:revision>2</cp:revision>
  <dcterms:created xsi:type="dcterms:W3CDTF">2021-08-20T17:51:05Z</dcterms:created>
  <dcterms:modified xsi:type="dcterms:W3CDTF">2021-08-20T18:48:21Z</dcterms:modified>
</cp:coreProperties>
</file>