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6DD95-8C11-4CEC-AFE6-E9E8E820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BBB88A-51B2-489F-995A-B3710CB3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073A60-BC09-4DF3-9FB8-EC64AF59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8059B2-3623-49EC-9BF2-DEDC27F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390F8-0C98-4EEE-8261-AA196C64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5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60DE2-9A23-46B9-822F-DD2BCCBC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9A22DD-730D-44CB-88D6-5523FC94E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08C3B-2B5C-4DA3-B0DE-76F3DBC9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6338D-FCC1-445A-A15F-E50586AA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A1B4D-38D6-4DA8-A17D-7087CB9A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A06580-857F-4F4F-B146-C8ABD5941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5CAD18-8193-42B1-BCFF-F1A31C662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47D66-FF34-431B-AAE9-51ADCDA2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8DDEE8-D68C-4EDB-A886-72FEEA82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794A5-9468-444B-9099-03FAEAFD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9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C873C-F85F-4F69-B7B1-3A9169D9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D284A-A751-402C-B628-0AED0AE4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93A864-3237-4956-9723-3E2B5F16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EF00E-5699-412D-8AF5-B2E3F9DC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5F3EB3-C8D6-4EFE-8E40-2BDBEC3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CC626-F17A-4622-A944-14F639FD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433003-FDDA-44F4-AB19-DA248891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CA0629-3C86-4841-A9FD-57D0C815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3D7F-F2CB-48D1-B9E9-51E597AA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A33332-8FDF-466C-BEBF-52917FC9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9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32685-E3D0-42CD-BDE0-B3F44BA8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29F5B-D804-4D44-8037-8853DC64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748C23-283E-4F4E-913F-C24D4CB6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F52DDE-0A78-42D3-9B37-9D08450A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94660C-98F5-489F-80D7-AC1ADAE8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9DB506-8F91-4733-B064-3E063B18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C4C56-7AC6-4FAF-BB09-6FB544E1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2B73A-C030-44EE-AA8E-90F721BC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57259-EA0F-48C0-9854-E36E87839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62A75C-000C-40D0-BA09-EE2EBEE72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C331E-B5F7-4EA7-9A5A-52EB22F5B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DB5237-F913-4766-89CD-80999C8E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8167EE-22CF-4647-AFF2-E084D264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79FB05-DF24-439E-A48C-70490FF8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7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7E1D5-7C34-41D6-8295-4B4A28FE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4DBA70-FBBB-4485-A9FE-45924FB1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21F927-494D-4D1F-890C-3577712B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0CA2AB-2230-4345-A491-1F05CDB2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1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0402A2-7F6C-40F0-8C1A-A955AC4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E30BF1-5129-420E-B2EB-F69D6847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3DA8D3-140C-4ECA-8BE7-D7446E5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2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C8F8-DF75-4DB2-BC10-D9B7440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AB0CC-4D91-4466-8434-784BC1A2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7DF185-787D-4F40-87DD-B41CE4988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6CC873-2AD6-4AD7-8213-A1EE1C3A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7329D2-78D4-42B9-8782-C121913C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A6A5C6-5951-4280-AA32-A17A7453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20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63A1B-B551-439D-A4CD-601443EF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202523-B418-4B9A-8B5E-22B4224B7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F0A5BB-8B61-4999-901D-617D8FADC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D25B9A-C375-4CE4-9749-A0F931E3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528A73-4133-4FCE-B16D-97ED039A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CD6C15-E991-473A-A3EA-A94AC5CE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2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98545-6EFC-4DF8-8E15-CACC0A0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3F599-B334-49E6-9FE0-E3221AC8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D94A0-0152-475B-B4AE-BC21557E3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3CE2-56F5-46CD-A28F-95E4F3BD8E56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4257FF-BE20-4ECB-9897-07109FEFF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FF8C0-4D01-495A-80B3-02BBD620D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5DD1-6898-4FD7-AA42-A85FC6875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9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D52A8-D73E-4151-A7C2-5A358B94A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73A3C"/>
                </a:solidFill>
                <a:effectLst/>
                <a:latin typeface="OpenSans-Bold"/>
              </a:rPr>
              <a:t>Функциональная нейроанатомия человеческого мозга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8D6CA4-6297-497D-817C-43A9FCA2F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</p:spTree>
    <p:extLst>
      <p:ext uri="{BB962C8B-B14F-4D97-AF65-F5344CB8AC3E}">
        <p14:creationId xmlns:p14="http://schemas.microsoft.com/office/powerpoint/2010/main" val="64201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DE2505-2668-4217-9370-E037A838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2433498"/>
            <a:ext cx="627785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5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C5088A-0B47-4341-881D-B8DF51FD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2209630"/>
            <a:ext cx="823074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5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314DA7-2391-4820-8A2D-3771B774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62" y="2347761"/>
            <a:ext cx="805927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6854E1-26B1-4E8F-873B-9488942B7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2466840"/>
            <a:ext cx="648743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9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№13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5C47C9-CEE7-4477-A1FC-2EE03641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2395393"/>
            <a:ext cx="8068801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DF900B-5F23-4816-9ED8-E08E6963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385867"/>
            <a:ext cx="794495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№15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B5699F-CF04-4402-9ED5-7B1DDFE3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2214393"/>
            <a:ext cx="781159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№16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D597DE-F2CB-4F48-A84E-A6D4A968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2381104"/>
            <a:ext cx="797353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6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№17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70616F-CA6B-44C8-907B-514A7E0FC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257261"/>
            <a:ext cx="794495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D241E5-071B-404A-AE67-A84E1025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2357288"/>
            <a:ext cx="804974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8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D92161-E53C-41A7-AF23-D6DAE480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2228682"/>
            <a:ext cx="7983064" cy="24006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3E080B-7586-4828-82F2-72F9E643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0" y="3167451"/>
            <a:ext cx="36200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4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№19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331EF0-05C1-4AD0-9BAB-1E78E88F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085787"/>
            <a:ext cx="796401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5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E90918-B925-4E7F-922E-80E2956C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833340"/>
            <a:ext cx="816406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8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F8F66A-B34B-47D1-9DD9-50A41DC1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2219156"/>
            <a:ext cx="78496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C1AF78-A73D-4439-AAF9-B906136B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438261"/>
            <a:ext cx="707806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№4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3FFD73-4C4B-4C8E-8D37-6CD1113EA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2281077"/>
            <a:ext cx="772585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18E923-D61B-420D-A9A2-4C6B6933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2476367"/>
            <a:ext cx="673511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1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0043CA-48CF-4289-83CB-F2CBBB9C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2466840"/>
            <a:ext cx="6935168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2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№7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C68399-D473-4351-9EB3-2AB16593A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2519235"/>
            <a:ext cx="694469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8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98DB-2264-4D28-BC31-ADEC457C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№8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A62D1B-2844-44EB-B395-7C14A807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2419209"/>
            <a:ext cx="708758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86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</Words>
  <Application>Microsoft Office PowerPoint</Application>
  <PresentationFormat>Широкоэкранный</PresentationFormat>
  <Paragraphs>22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OpenSans-Bold</vt:lpstr>
      <vt:lpstr>Тема Office</vt:lpstr>
      <vt:lpstr>Функциональная нейроанатомия человеческого мозга</vt:lpstr>
      <vt:lpstr>Вопрос №1</vt:lpstr>
      <vt:lpstr>Вопрос №2</vt:lpstr>
      <vt:lpstr>Вопрос №3</vt:lpstr>
      <vt:lpstr>Вопрос №4</vt:lpstr>
      <vt:lpstr>Вопрос №5</vt:lpstr>
      <vt:lpstr>Вопрос №6</vt:lpstr>
      <vt:lpstr>Вопрос №7</vt:lpstr>
      <vt:lpstr>Вопрос №8</vt:lpstr>
      <vt:lpstr>Вопрос №9</vt:lpstr>
      <vt:lpstr>Вопрос №10</vt:lpstr>
      <vt:lpstr>Вопрос №11</vt:lpstr>
      <vt:lpstr>Вопрос №12</vt:lpstr>
      <vt:lpstr>Вопрос №13</vt:lpstr>
      <vt:lpstr>Вопрос №14</vt:lpstr>
      <vt:lpstr>Вопрос №15</vt:lpstr>
      <vt:lpstr>Вопрос №16</vt:lpstr>
      <vt:lpstr>Вопрос №17</vt:lpstr>
      <vt:lpstr>Вопрос №18</vt:lpstr>
      <vt:lpstr>Вопрос №19</vt:lpstr>
      <vt:lpstr>Вопрос №20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Функциональная нейроанатомия человеческого мозга</dc:title>
  <dc:creator>Ilya Juhnowski</dc:creator>
  <cp:lastModifiedBy>Ilya Juhnowski</cp:lastModifiedBy>
  <cp:revision>5</cp:revision>
  <dcterms:created xsi:type="dcterms:W3CDTF">2021-08-20T17:51:05Z</dcterms:created>
  <dcterms:modified xsi:type="dcterms:W3CDTF">2021-08-20T18:40:15Z</dcterms:modified>
</cp:coreProperties>
</file>