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F9E95-555F-4B08-8E31-765EA597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D0748-C044-4173-8447-0DED3221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CC52B-CF4D-423B-B748-1446A75B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C8ACB-A042-4D84-9034-86BCEC3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AA21D-3F0A-485B-8454-F9452CAB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79BC-64FE-41CA-AD5B-26E3BE5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2876F-7334-41E3-AFAC-D1AFA366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88A4-CE6F-4AEA-BE87-A970B653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2D3E8-03C3-4043-ACC4-AB61D270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31EB2-D48C-4EB0-AEDB-7C615078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F66FD0-50DD-4E27-8256-FD8E9E55A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0014D-BC6B-49DA-A5AA-9731511D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5F274-5B50-45DB-903C-B9BF7A90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72212-086E-44CC-832D-6E73D82E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74BC4-BFEF-42A6-B86C-36D87A3B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E86EC-B9FE-4A34-B8E2-DFE3D63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37A6A-4449-4554-A74E-A3D1317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2077-BDA2-4988-BFFC-FF209E22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44C0E-FABA-4152-B3D1-BD55C2FC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A3F39-E80B-4DF9-9209-29D315DC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FFAE-CE36-406B-8AEA-40AB6D09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664F9-953E-4BD2-9FAB-7B5B003E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15383-AA33-4E70-BF72-F93182B8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A522A-D565-45FF-BE52-5802EC4F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2EEDF-7A55-4062-928A-84A54694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4021-D2DB-43CD-B779-D0655725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8783-2DB1-4956-9576-AAC5EA0D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1EECF-9E52-4678-9DA7-0BF44DE8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66-7650-46AD-8CB4-1539BA85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589D9-33A5-42CA-9EC4-E735D47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F4CE3A-8417-497F-980C-804BC116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3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98E5-904E-430B-B326-44D2574A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984B52-1087-453C-A4F3-F63410C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6D4B0-11A0-4DB2-AE5A-00917F6F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2169A4-BF9B-4943-BFE0-9E0ADBDE5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B11FBE-7FC8-4069-9F83-13BD38AB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845507-0618-4A15-A9D2-77C37430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826870-D322-4F2A-B368-5375293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DE0FC0-DE28-4059-A41B-6BE61B7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1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42C1-B240-4D01-8379-D2BD8E41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DF80AF-5027-4DC8-B44C-C9A31851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180859-2D67-4D38-857D-3D029D80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583AFA-78F8-4909-BEF4-4C89DD88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6384B1-8888-4D44-93BC-248E073F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DBE02F-F5BE-4399-B709-B32DEAA0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57A66C-170F-46AE-96C9-FECA5A8F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3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6FBFD-36F4-4AF5-8F2F-172A6A46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F84B7-8302-4E40-B454-A5F2732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25EA7D-206F-4BD3-ABBF-F75B841A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AD4C3F-9B33-43C8-87FD-14915CAF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EA33A-5D19-4DDE-87CA-35A62F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74D0C2-7E23-430C-BCE7-6EAB11D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C85D4-C2CA-4D1D-98CF-62919439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01FBC5-5559-405E-A8F1-CDEEEEF6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F2AEA-4CE1-4564-A9AC-4A813F37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5637E-52EE-41B1-A69C-5C12582E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E2032-2B88-4D32-9FE8-184BA019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A6766-EACC-4B5C-A510-A6F24E0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0C14B-165F-4495-9206-935046C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B0EA1-03E6-4D65-8536-18DE40BE6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2AF3A-A4B6-402C-B162-19EF6721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D6D4-CAA6-4635-8546-D659B2687B10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09E22-C9EE-48E8-99A4-C54DA943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33113-3195-431E-8FF1-89CF46481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81F5-D35F-4368-ADD4-570E71F12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7785C-F323-46FD-9FAE-EA3A7BFF3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Принципы и методы нейровизуализации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BE32ED-C8FD-4423-9CF0-3CADCD56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24509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CF93C5-59E4-4135-A5E2-8EB7D0E8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2447788"/>
            <a:ext cx="7887801" cy="19624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1B8285-2878-4532-A704-A932CBF0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09" y="3594228"/>
            <a:ext cx="333422" cy="3620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681261-4A7F-4980-BCCF-83A24A86D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15" y="3265991"/>
            <a:ext cx="295316" cy="3524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14DB01-701B-4DE5-9407-ABC07B512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219" y="2895113"/>
            <a:ext cx="362001" cy="36200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1586B2-B195-4E81-A0A7-FBA2B2936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509" y="3627342"/>
            <a:ext cx="32389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610067-894B-4F20-9B76-EDDB8118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376340"/>
            <a:ext cx="77544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817572-6130-4B0A-8A64-33F20F0E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390630"/>
            <a:ext cx="815453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6B2979-4307-4D9F-9395-0DC3C43D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390630"/>
            <a:ext cx="563958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7E8856-0C8E-49C8-9227-76F538E6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49" y="1244859"/>
            <a:ext cx="6785261" cy="51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483DB3-33FB-4514-BE6E-DE504D0C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2481130"/>
            <a:ext cx="5801535" cy="18957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3C1D71-FD4D-42FC-BF9A-439EAE60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863" y="3555252"/>
            <a:ext cx="362001" cy="3334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C081F1-3C8F-44D8-BD2E-5602B0546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69" y="3933418"/>
            <a:ext cx="32389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BE5F5C-FE57-4FF1-BC7B-8B0162CB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266788"/>
            <a:ext cx="804974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07F0A8-5CB0-4416-9ADF-9386E24D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2285840"/>
            <a:ext cx="705901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803A40-32F8-498B-A731-9C58350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147708"/>
            <a:ext cx="811643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33366-3884-4CE7-BBFE-AE019B02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362051"/>
            <a:ext cx="8154538" cy="2133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13B9AC-D4C2-4246-8D56-993D464C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78" y="2952218"/>
            <a:ext cx="333422" cy="3143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96C182-98B7-495B-8AE0-DBF632EE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31" y="4029883"/>
            <a:ext cx="314369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EF9F3C-923A-4714-801B-7D2CE909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2338235"/>
            <a:ext cx="7240010" cy="2181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6097A1-E329-48F5-8601-3007F710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20" y="3262288"/>
            <a:ext cx="342948" cy="3334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5F4981-E6B2-42AB-BC34-F86B83D1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52" y="2980662"/>
            <a:ext cx="29531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0F48B1-AEA1-41BE-8918-B943515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471604"/>
            <a:ext cx="755437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8A1A49-F017-4126-9BFC-FBFCE780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142945"/>
            <a:ext cx="782111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6FC0A8-4D0B-4BBE-9AFB-5C59F687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2457314"/>
            <a:ext cx="743053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EB6BF4-D163-4843-B209-B33D3FEA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409682"/>
            <a:ext cx="7725853" cy="20386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F8E2D5-CB3A-48FD-A582-D8B6AEF1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87" y="2958321"/>
            <a:ext cx="314369" cy="3238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A45D665-D5E3-4825-85F0-08C6AA1B8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82" y="3689029"/>
            <a:ext cx="31436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229D5F-39DE-42A8-BF43-40F82B71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347761"/>
            <a:ext cx="763059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E49439-E07B-43F3-BC7B-28BCF4AE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2423972"/>
            <a:ext cx="7792537" cy="2010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57D35F-A358-4F4C-8AA0-A3D11C23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65" y="3954747"/>
            <a:ext cx="247685" cy="3334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6668A1-1531-4DBA-802E-0316688EB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832" y="3543644"/>
            <a:ext cx="35247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0AF6-73D5-43EE-A740-87F1AB0E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2071498"/>
            <a:ext cx="824027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14B015-0419-4245-9416-48B6D436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2338235"/>
            <a:ext cx="7868748" cy="21815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F358AF-45E9-4C6D-BC5A-A8B562399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51" y="3958862"/>
            <a:ext cx="352474" cy="342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403307-F117-4D47-AA7E-132F4B282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39" y="2856968"/>
            <a:ext cx="37152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3A42DC-67B7-4702-BE34-CE10C649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362051"/>
            <a:ext cx="7754432" cy="2133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5CE9C7-AD8F-46A9-9920-6B5C48C1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20" y="3646014"/>
            <a:ext cx="333422" cy="3810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1D18C8-A6DA-4E88-B35E-5A2BE483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790" y="2812703"/>
            <a:ext cx="31436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C44B90-A140-47AD-A806-F382B2B7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390630"/>
            <a:ext cx="738290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C29-2E3D-4FAF-B2AC-5EFA7CC3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09C11B-C541-495A-8E8D-B2B6155C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466840"/>
            <a:ext cx="7630590" cy="192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D4C64F-7F2B-4048-A5A3-632BED1F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09" y="3252762"/>
            <a:ext cx="276264" cy="3524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54DC05-1471-475F-ADD1-3DC2CFB83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46" y="4000434"/>
            <a:ext cx="37152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3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OpenSans-Bold</vt:lpstr>
      <vt:lpstr>Тема Office</vt:lpstr>
      <vt:lpstr>Принципы и методы нейровизуализации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  <vt:lpstr>Вопрос №13</vt:lpstr>
      <vt:lpstr>Вопрос №14</vt:lpstr>
      <vt:lpstr>Вопрос №15</vt:lpstr>
      <vt:lpstr>Вопрос №16</vt:lpstr>
      <vt:lpstr>Вопрос №17</vt:lpstr>
      <vt:lpstr>Вопрос №18</vt:lpstr>
      <vt:lpstr>Вопрос №19</vt:lpstr>
      <vt:lpstr>Вопрос №20</vt:lpstr>
      <vt:lpstr>Вопрос №21</vt:lpstr>
      <vt:lpstr>Вопрос №22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и методы нейровизуализации</dc:title>
  <dc:creator>Ilya Juhnowski</dc:creator>
  <cp:lastModifiedBy>Ilya Juhnowski</cp:lastModifiedBy>
  <cp:revision>9</cp:revision>
  <dcterms:created xsi:type="dcterms:W3CDTF">2021-08-20T18:48:30Z</dcterms:created>
  <dcterms:modified xsi:type="dcterms:W3CDTF">2021-08-20T19:37:38Z</dcterms:modified>
</cp:coreProperties>
</file>