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F9E95-555F-4B08-8E31-765EA5971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D0748-C044-4173-8447-0DED32210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9CC52B-CF4D-423B-B748-1446A75B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EC8ACB-A042-4D84-9034-86BCEC3B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AA21D-3F0A-485B-8454-F9452CAB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38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E79BC-64FE-41CA-AD5B-26E3BE52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72876F-7334-41E3-AFAC-D1AFA366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88A4-CE6F-4AEA-BE87-A970B653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62D3E8-03C3-4043-ACC4-AB61D270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B31EB2-D48C-4EB0-AEDB-7C615078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64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F66FD0-50DD-4E27-8256-FD8E9E55A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10014D-BC6B-49DA-A5AA-9731511D2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5F274-5B50-45DB-903C-B9BF7A90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272212-086E-44CC-832D-6E73D82E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74BC4-BFEF-42A6-B86C-36D87A3B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94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E86EC-B9FE-4A34-B8E2-DFE3D63F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37A6A-4449-4554-A74E-A3D1317D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422077-BDA2-4988-BFFC-FF209E22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544C0E-FABA-4152-B3D1-BD55C2FC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A3F39-E80B-4DF9-9209-29D315DC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8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2FFAE-CE36-406B-8AEA-40AB6D09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664F9-953E-4BD2-9FAB-7B5B003E3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15383-AA33-4E70-BF72-F93182B8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A522A-D565-45FF-BE52-5802EC4F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2EEDF-7A55-4062-928A-84A54694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11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14021-D2DB-43CD-B779-D0655725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48783-2DB1-4956-9576-AAC5EA0D6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01EECF-9E52-4678-9DA7-0BF44DE80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66-7650-46AD-8CB4-1539BA85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9589D9-33A5-42CA-9EC4-E735D47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F4CE3A-8417-497F-980C-804BC116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63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998E5-904E-430B-B326-44D2574A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984B52-1087-453C-A4F3-F63410C3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26D4B0-11A0-4DB2-AE5A-00917F6FC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2169A4-BF9B-4943-BFE0-9E0ADBDE5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B11FBE-7FC8-4069-9F83-13BD38AB2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845507-0618-4A15-A9D2-77C37430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826870-D322-4F2A-B368-53752937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DE0FC0-DE28-4059-A41B-6BE61B78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31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A42C1-B240-4D01-8379-D2BD8E41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DF80AF-5027-4DC8-B44C-C9A31851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180859-2D67-4D38-857D-3D029D80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583AFA-78F8-4909-BEF4-4C89DD88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87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6384B1-8888-4D44-93BC-248E073F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DBE02F-F5BE-4399-B709-B32DEAA0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57A66C-170F-46AE-96C9-FECA5A8F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43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6FBFD-36F4-4AF5-8F2F-172A6A46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F84B7-8302-4E40-B454-A5F2732E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25EA7D-206F-4BD3-ABBF-F75B841A9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AD4C3F-9B33-43C8-87FD-14915CAF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EA33A-5D19-4DDE-87CA-35A62F0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74D0C2-7E23-430C-BCE7-6EAB11D4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12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C85D4-C2CA-4D1D-98CF-62919439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01FBC5-5559-405E-A8F1-CDEEEEF65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DF2AEA-4CE1-4564-A9AC-4A813F37E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85637E-52EE-41B1-A69C-5C12582E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6E2032-2B88-4D32-9FE8-184BA019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4A6766-EACC-4B5C-A510-A6F24E04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0C14B-165F-4495-9206-935046C2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0B0EA1-03E6-4D65-8536-18DE40BE6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52AF3A-A4B6-402C-B162-19EF67217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A09E22-C9EE-48E8-99A4-C54DA9431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F33113-3195-431E-8FF1-89CF46481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73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7785C-F323-46FD-9FAE-EA3A7BFF3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73A3C"/>
                </a:solidFill>
                <a:effectLst/>
                <a:latin typeface="OpenSans-Bold"/>
              </a:rPr>
              <a:t>Принципы и методы нейровизуализации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BE32ED-C8FD-4423-9CF0-3CADCD56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</p:spTree>
    <p:extLst>
      <p:ext uri="{BB962C8B-B14F-4D97-AF65-F5344CB8AC3E}">
        <p14:creationId xmlns:p14="http://schemas.microsoft.com/office/powerpoint/2010/main" val="24509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№9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35E61A-7A0B-4CB8-8B08-5B617F186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2500183"/>
            <a:ext cx="768774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2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17AC5D-F33F-4F07-906B-F9CD277B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2485893"/>
            <a:ext cx="729716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8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D5AB55-EEED-43C9-8D28-2B2F4C4AD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2423972"/>
            <a:ext cx="797353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8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993829-ADA7-4203-8206-ACEC7EEA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2481130"/>
            <a:ext cx="560148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5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1410BE-D9E1-4F56-81EF-5BB359040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387" y="1416824"/>
            <a:ext cx="6738277" cy="511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4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AC63E1-6906-4DB9-AC4A-E80E36DE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2514472"/>
            <a:ext cx="626832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5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081C3B-5E93-41F9-8C4F-6A19BB88E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2409682"/>
            <a:ext cx="768774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86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0A4D82-04EA-494D-B761-4A664BD4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00" y="2319182"/>
            <a:ext cx="680179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6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№17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5917FE-7A4B-47D2-A624-BA69B31D9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2228682"/>
            <a:ext cx="806880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№18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C0A936-C188-475B-9730-58A2A4D9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2443025"/>
            <a:ext cx="804022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3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46BAF1-C000-49EE-845C-85E4D9FA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2423972"/>
            <a:ext cx="712569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1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№19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82A9F3-8DB2-4649-B75C-04E9CD9C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2500183"/>
            <a:ext cx="764011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81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02CF7B-FBF9-4D52-83DB-2B561CD9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2166761"/>
            <a:ext cx="792590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45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3FF4F1-28DC-4A67-9C60-EA83FD30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2400156"/>
            <a:ext cx="751627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6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698D60-C29A-4958-8D5D-4D72A33C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2400156"/>
            <a:ext cx="747816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3A7CB4-2F0C-4F60-9D71-DD8F9B135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514472"/>
            <a:ext cx="6697010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7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4CAB8D-93F3-4559-A35F-7205C568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79" y="2495419"/>
            <a:ext cx="746864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5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09F222-A0C2-4BAC-9849-6CAFBED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6" y="2123893"/>
            <a:ext cx="807832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7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7AF548-CCBD-42A6-8599-D3B81E16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4" y="2385867"/>
            <a:ext cx="7783011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8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2C8351-BCC4-4CB9-A29F-730FB694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2400156"/>
            <a:ext cx="7640116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2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№7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1823C0-25C7-40BD-BDC2-FBF56099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2523998"/>
            <a:ext cx="643027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№8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F4DBC4-7149-4E89-948D-F220D4C5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2504946"/>
            <a:ext cx="699232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835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</Words>
  <Application>Microsoft Office PowerPoint</Application>
  <PresentationFormat>Широкоэкранный</PresentationFormat>
  <Paragraphs>24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OpenSans-Bold</vt:lpstr>
      <vt:lpstr>Тема Office</vt:lpstr>
      <vt:lpstr>Принципы и методы нейровизуализации</vt:lpstr>
      <vt:lpstr>Вопрос №1</vt:lpstr>
      <vt:lpstr>Вопрос №2</vt:lpstr>
      <vt:lpstr>Вопрос №3</vt:lpstr>
      <vt:lpstr>Вопрос №4</vt:lpstr>
      <vt:lpstr>Вопрос №5</vt:lpstr>
      <vt:lpstr>Вопрос №6</vt:lpstr>
      <vt:lpstr>Вопрос №7</vt:lpstr>
      <vt:lpstr>Вопрос №8</vt:lpstr>
      <vt:lpstr>Вопрос №9</vt:lpstr>
      <vt:lpstr>Вопрос №10</vt:lpstr>
      <vt:lpstr>Вопрос №11</vt:lpstr>
      <vt:lpstr>Вопрос №12</vt:lpstr>
      <vt:lpstr>Вопрос №13</vt:lpstr>
      <vt:lpstr>Вопрос №14</vt:lpstr>
      <vt:lpstr>Вопрос №15</vt:lpstr>
      <vt:lpstr>Вопрос №16</vt:lpstr>
      <vt:lpstr>Вопрос №17</vt:lpstr>
      <vt:lpstr>Вопрос №18</vt:lpstr>
      <vt:lpstr>Вопрос №19</vt:lpstr>
      <vt:lpstr>Вопрос №20</vt:lpstr>
      <vt:lpstr>Вопрос №21</vt:lpstr>
      <vt:lpstr>Вопрос №22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и методы нейровизуализации</dc:title>
  <dc:creator>Ilya Juhnowski</dc:creator>
  <cp:lastModifiedBy>Ilya Juhnowski</cp:lastModifiedBy>
  <cp:revision>2</cp:revision>
  <dcterms:created xsi:type="dcterms:W3CDTF">2021-08-20T18:48:30Z</dcterms:created>
  <dcterms:modified xsi:type="dcterms:W3CDTF">2021-08-20T18:57:00Z</dcterms:modified>
</cp:coreProperties>
</file>