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F0-9B14-477F-9251-ABEDC469D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AF8EAE-20D3-423C-9156-B37428D2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ED077-7055-4953-BB96-78F5D74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DA98C-DBC8-428C-BF3B-BCF4AAF9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A0B2D-1044-481E-A02A-E1D82718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4AFA-2CBC-41DE-B8FE-DC1DF26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34F46-E273-4598-A0E8-EF5E1DCF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E16A2-6338-4F46-96D4-4042F0D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64C03-DDFA-4780-96C0-EFB5B3A6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DBA5E-09C3-4000-AE61-BCF5D131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5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238124-BC56-4596-BC9B-087152F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BD93E8-A697-4846-A055-C884FE3E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29C94-838C-4A9B-B2E0-709D21F6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88348-7A2F-4D72-A524-E58018B4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F0283-2C5F-450A-BB30-338F9826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F06F4-825F-4D4A-9C90-62C4709D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21916-F035-448D-92D2-8F3F6E9C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5ABE-B049-47F9-A495-F7D508BA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F9B67-1B8E-4EAE-8ECE-16F7B1A5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1D592-A6B3-45D4-8BA0-055E950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88D38-8AA9-4C52-AA03-1FDE5D4F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1B668-F33D-45DE-A270-EC117EA2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C6E3-7605-4F14-87A6-14CBBE0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C29F8-9400-46C7-B5FD-D75DFD85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A2AFF-29F6-462C-A546-B30FE55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0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08EAD-4A7E-407A-B048-B2446685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30A82-DF44-4C51-BB66-BB5BA108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FEAB7-2418-41A1-9887-4D7561EB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4BE9B-F1A6-42FD-9C8C-380CBE3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1E567-5634-4152-BEA5-5D5CBD84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28DF93-4870-4BB7-B2E5-CDEF78C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1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AFA41-07FF-4741-B6B1-2FA1B700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157A94-5154-4C3B-975F-45003CC6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6333D-BF17-4BF4-9F85-9C8D964B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BF6274-413D-4573-9756-4F5B9D890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6DABE6-D9D0-448F-BD61-2654835C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6FF1D1-C5CD-459B-BFB3-3574079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1EC7CA-8072-4C24-B9D3-99C9486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2531D9-D0A4-4777-9E0A-76D57BA5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6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9AC2-0304-42AD-8790-8E33888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4C2D3-E5C3-4F62-9607-DF3A490D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F946C0-858C-4B0B-9A7A-AC2345D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D0729D-8AF2-4DBC-AC10-4DB0200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E0EA62-F20A-4BEF-BC16-2AF19CCB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032D39-DE24-4F4A-A283-097F038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0A5F6C-B481-4218-97AC-EE1B884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55D5E-10BC-463E-A9F7-06EE50F8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CF8F5-6032-46F9-9440-852BEA30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E44D74-4592-485D-85B3-40F0483B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CB534-B6AD-461E-A3F3-95CAC4CB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89CF7E-C20C-411D-BBA0-96B4F2E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2D373E-CBD6-4B8C-AD7C-491F5032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F770B-4BB5-4D1C-843A-E8E21D37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E9DB5F-D096-4707-9DF4-A699BF6C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30BE2-5764-46DA-ADA4-953D3DA7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7C5A38-E4AB-4996-938E-4AB04114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D87688-5D7C-45A4-81DB-DDB76CD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B96F28-8494-4A80-B54C-41E448BB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1A21C-52DD-4D2A-8101-C7657C0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1E513-0F28-45FA-A897-8023B00F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5E918-CB2B-47BC-AD48-8E2515A83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0CB2F-FFFF-49FC-9291-0C945939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02888-578B-4A58-BEBB-08DC9116B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A912B-8EDC-4214-8C9B-32640852E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Экспериментальный дизайн и специальные приложения в нейровизуализации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82E81F-3CDD-4CD6-A87A-56A47AD5D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17815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E7D88F-3F5F-404A-A4AC-35D59ED2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2276314"/>
            <a:ext cx="798306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D48E8-6A19-4068-ADA3-50D6D416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523998"/>
            <a:ext cx="664937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Вопрос №11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B7B019-F822-4653-9FEB-B3D72F1D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2252498"/>
            <a:ext cx="7868748" cy="23530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9FD2E3-C3CC-4B43-BCA5-69F17D3F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359" y="3203337"/>
            <a:ext cx="362001" cy="304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8E1E1E-71E6-4E6F-873B-36B7A432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412" y="2641527"/>
            <a:ext cx="34294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9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D99572-97A1-441E-A69D-4F614C7A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2457314"/>
            <a:ext cx="7954485" cy="19433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883C4A-07A0-4A25-853C-7C8EA613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65" y="2907577"/>
            <a:ext cx="323895" cy="3238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194C68-90C7-4E02-AEC7-0134A6F4D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638" y="3955928"/>
            <a:ext cx="33342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87FB58-2B51-408F-AA60-478B3655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2385867"/>
            <a:ext cx="793543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A4EB63-B167-4A87-A160-0563EF01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423972"/>
            <a:ext cx="804974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49C09C-A294-4255-BD1D-CCFA74F6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404919"/>
            <a:ext cx="807832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82318-A9C9-4C99-BB36-88BF9060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271551"/>
            <a:ext cx="837364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D8A45-B1BC-4BBE-BE63-70DFF21F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433498"/>
            <a:ext cx="778301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EB1E1C-8787-4802-BAFA-375E4B59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2457314"/>
            <a:ext cx="7916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F99B55-02B3-48C9-A93B-8AF90BA8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2200103"/>
            <a:ext cx="822122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F40809-B3A1-47ED-A6DD-25DCDF7B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443025"/>
            <a:ext cx="81450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6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Широкоэкранный</PresentationFormat>
  <Paragraphs>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OpenSans-Bold</vt:lpstr>
      <vt:lpstr>Тема Office</vt:lpstr>
      <vt:lpstr>Экспериментальный дизайн и специальные приложения в нейровизуализации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Экспериментальный дизайн и специальные приложения в нейровизуализации</dc:title>
  <dc:creator>Ilya Juhnowski</dc:creator>
  <cp:lastModifiedBy>Ilya Juhnowski</cp:lastModifiedBy>
  <cp:revision>6</cp:revision>
  <dcterms:created xsi:type="dcterms:W3CDTF">2021-08-20T19:50:32Z</dcterms:created>
  <dcterms:modified xsi:type="dcterms:W3CDTF">2021-08-20T20:27:54Z</dcterms:modified>
</cp:coreProperties>
</file>