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383F0-9B14-477F-9251-ABEDC469D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AF8EAE-20D3-423C-9156-B37428D2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ED077-7055-4953-BB96-78F5D744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ADA98C-DBC8-428C-BF3B-BCF4AAF9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A0B2D-1044-481E-A02A-E1D82718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54AFA-2CBC-41DE-B8FE-DC1DF26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34F46-E273-4598-A0E8-EF5E1DCFE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E16A2-6338-4F46-96D4-4042F0DD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64C03-DDFA-4780-96C0-EFB5B3A6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DBA5E-09C3-4000-AE61-BCF5D131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58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238124-BC56-4596-BC9B-087152F4C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BD93E8-A697-4846-A055-C884FE3E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A29C94-838C-4A9B-B2E0-709D21F6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E88348-7A2F-4D72-A524-E58018B4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F0283-2C5F-450A-BB30-338F9826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84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F06F4-825F-4D4A-9C90-62C4709D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21916-F035-448D-92D2-8F3F6E9C4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5ABE-B049-47F9-A495-F7D508BA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F9B67-1B8E-4EAE-8ECE-16F7B1A5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1D592-A6B3-45D4-8BA0-055E9508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05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88D38-8AA9-4C52-AA03-1FDE5D4F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11B668-F33D-45DE-A270-EC117EA2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CC6E3-7605-4F14-87A6-14CBBE09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C29F8-9400-46C7-B5FD-D75DFD85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0A2AFF-29F6-462C-A546-B30FE55A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0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08EAD-4A7E-407A-B048-B2446685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30A82-DF44-4C51-BB66-BB5BA108C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DFEAB7-2418-41A1-9887-4D7561EB3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C4BE9B-F1A6-42FD-9C8C-380CBE32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1E567-5634-4152-BEA5-5D5CBD84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28DF93-4870-4BB7-B2E5-CDEF78C4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51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AFA41-07FF-4741-B6B1-2FA1B700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157A94-5154-4C3B-975F-45003CC6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16333D-BF17-4BF4-9F85-9C8D964B8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BF6274-413D-4573-9756-4F5B9D890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6DABE6-D9D0-448F-BD61-2654835CB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6FF1D1-C5CD-459B-BFB3-35740795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1EC7CA-8072-4C24-B9D3-99C9486E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2531D9-D0A4-4777-9E0A-76D57BA5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96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29AC2-0304-42AD-8790-8E338887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34C2D3-E5C3-4F62-9607-DF3A490D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F946C0-858C-4B0B-9A7A-AC2345D5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D0729D-8AF2-4DBC-AC10-4DB02006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04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E0EA62-F20A-4BEF-BC16-2AF19CCB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032D39-DE24-4F4A-A283-097F038C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0A5F6C-B481-4218-97AC-EE1B884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4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55D5E-10BC-463E-A9F7-06EE50F8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CF8F5-6032-46F9-9440-852BEA30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E44D74-4592-485D-85B3-40F0483B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CCB534-B6AD-461E-A3F3-95CAC4CB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89CF7E-C20C-411D-BBA0-96B4F2E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2D373E-CBD6-4B8C-AD7C-491F5032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F770B-4BB5-4D1C-843A-E8E21D37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E9DB5F-D096-4707-9DF4-A699BF6C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030BE2-5764-46DA-ADA4-953D3DA71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7C5A38-E4AB-4996-938E-4AB04114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D87688-5D7C-45A4-81DB-DDB76CD0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B96F28-8494-4A80-B54C-41E448BB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1A21C-52DD-4D2A-8101-C7657C0D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11E513-0F28-45FA-A897-8023B00F0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F5E918-CB2B-47BC-AD48-8E2515A83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2D82-C65E-49A9-9E0F-2F2848DCC03D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50CB2F-FFFF-49FC-9291-0C945939B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02888-578B-4A58-BEBB-08DC9116B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2416-2367-4691-AF22-65D72E6FED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9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A912B-8EDC-4214-8C9B-32640852E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73A3C"/>
                </a:solidFill>
                <a:effectLst/>
                <a:latin typeface="OpenSans-Bold"/>
              </a:rPr>
              <a:t>Экспериментальный дизайн и специальные приложения в нейровизуализации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82E81F-3CDD-4CD6-A87A-56A47AD5D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</p:spTree>
    <p:extLst>
      <p:ext uri="{BB962C8B-B14F-4D97-AF65-F5344CB8AC3E}">
        <p14:creationId xmlns:p14="http://schemas.microsoft.com/office/powerpoint/2010/main" val="17815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890E90-23C4-4EA2-8DF2-E7CEA6AD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2338235"/>
            <a:ext cx="795448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1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830E90-24D5-4A14-ABCF-BF520BD0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2509709"/>
            <a:ext cx="652553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7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1803B3-8D08-4A6D-AE3C-592E54BB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2257261"/>
            <a:ext cx="774490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9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47A3C5-02C8-491E-BD58-906EFF80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2481130"/>
            <a:ext cx="777348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6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6EEFD-1898-408E-B74A-891A91AD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2428735"/>
            <a:ext cx="793543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BCA88C-29EE-4830-8656-CAA12C25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2409682"/>
            <a:ext cx="804974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05917C-8F7A-46BC-A98A-9038AA0A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2414446"/>
            <a:ext cx="792590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E194DE-06C6-42E1-B79F-EA398546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2266788"/>
            <a:ext cx="814501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0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B5B63-F4E3-4EEC-A1A5-6343EC10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94" y="2471604"/>
            <a:ext cx="760201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5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C527B5-8ECC-45CA-BC74-6ED879A3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0" y="2528762"/>
            <a:ext cx="791638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FECF55-3EDF-4488-8C37-1C809774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2295367"/>
            <a:ext cx="829743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3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98BD6-15C4-432D-AF35-FFDF4DCC0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F0F7A6-B2E6-4D7C-AE3F-6B953824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2462077"/>
            <a:ext cx="807832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96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Широкоэкранный</PresentationFormat>
  <Paragraphs>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OpenSans-Bold</vt:lpstr>
      <vt:lpstr>Тема Office</vt:lpstr>
      <vt:lpstr>Экспериментальный дизайн и специальные приложения в нейровизуализации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Вопрос №7</vt:lpstr>
      <vt:lpstr>Вопрос №8</vt:lpstr>
      <vt:lpstr>Вопрос №9</vt:lpstr>
      <vt:lpstr>Вопрос №10</vt:lpstr>
      <vt:lpstr>Вопрос №11</vt:lpstr>
      <vt:lpstr>Вопрос №12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Экспериментальный дизайн и специальные приложения в нейровизуализации</dc:title>
  <dc:creator>Ilya Juhnowski</dc:creator>
  <cp:lastModifiedBy>Ilya Juhnowski</cp:lastModifiedBy>
  <cp:revision>3</cp:revision>
  <dcterms:created xsi:type="dcterms:W3CDTF">2021-08-20T19:50:32Z</dcterms:created>
  <dcterms:modified xsi:type="dcterms:W3CDTF">2021-08-20T19:55:37Z</dcterms:modified>
</cp:coreProperties>
</file>