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u.wikipedia.org/wiki/%D0%92%D0%B8%D0%BB%D0%BB%D0%B8%D0%B7%D0%B8%D0%B5%D0%B2_%D0%BA%D1%80%D1%83%D0%B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Анатомия сосудов головного мозга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7CD1C-4B0E-4DA6-955F-1286958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FCCA28-336B-4591-820C-EEBDC18A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54" y="2362692"/>
            <a:ext cx="5915851" cy="23339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F6030E-048E-46F4-A552-E8A5A186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47" y="3033298"/>
            <a:ext cx="333422" cy="3048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ADF2C1-C4A5-4D18-ADCC-9878DED6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47" y="3939309"/>
            <a:ext cx="333422" cy="3048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27E62C-8A84-47B6-92A4-02D53130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436" y="4406481"/>
            <a:ext cx="33342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7CD1C-4B0E-4DA6-955F-1286958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FBD972-3651-4497-B0E4-A27DE6FB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90" y="2423972"/>
            <a:ext cx="623021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7CD1C-4B0E-4DA6-955F-1286958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F94E12-094D-4279-8AC0-BF25A28F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75" y="2504946"/>
            <a:ext cx="519185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2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7CD1C-4B0E-4DA6-955F-1286958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0D7BD-42D1-4043-8DDC-FA2BF947C55D}"/>
              </a:ext>
            </a:extLst>
          </p:cNvPr>
          <p:cNvSpPr txBox="1"/>
          <p:nvPr/>
        </p:nvSpPr>
        <p:spPr>
          <a:xfrm>
            <a:off x="3047301" y="2553934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1F1F1F"/>
                </a:solidFill>
                <a:effectLst/>
                <a:latin typeface="OpenSans-Light"/>
              </a:rPr>
              <a:t>Диссоциативные мозговые сети</a:t>
            </a:r>
          </a:p>
          <a:p>
            <a:pPr algn="l"/>
            <a:endParaRPr lang="ru-RU" b="0" i="0">
              <a:solidFill>
                <a:srgbClr val="1F1F1F"/>
              </a:solidFill>
              <a:effectLst/>
              <a:latin typeface="OpenSans"/>
            </a:endParaRPr>
          </a:p>
          <a:p>
            <a:pPr algn="l"/>
            <a:r>
              <a:rPr lang="ru-RU" b="0" i="0">
                <a:solidFill>
                  <a:srgbClr val="1F1F1F"/>
                </a:solidFill>
                <a:effectLst/>
                <a:latin typeface="OpenSans"/>
              </a:rPr>
              <a:t>Могут </a:t>
            </a:r>
            <a:r>
              <a:rPr lang="ru-RU" b="0" i="0" dirty="0">
                <a:solidFill>
                  <a:srgbClr val="1F1F1F"/>
                </a:solidFill>
                <a:effectLst/>
                <a:latin typeface="OpenSans"/>
              </a:rPr>
              <a:t>ли диссоциируемые сети мозга определяться только группой структур, между которыми есть структурные связи, или они также могут определяться вкладом в общую функцию или поведение в отсутствие прямой структурной связи?</a:t>
            </a:r>
          </a:p>
        </p:txBody>
      </p:sp>
    </p:spTree>
    <p:extLst>
      <p:ext uri="{BB962C8B-B14F-4D97-AF65-F5344CB8AC3E}">
        <p14:creationId xmlns:p14="http://schemas.microsoft.com/office/powerpoint/2010/main" val="230452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Анатомия сосудов головного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58039" y="1288781"/>
            <a:ext cx="776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Мозг потребляет огромное количество энергии и кислорода, которые поставляются очень сложной системой артерий и вен: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5CB65C-89C8-413A-9492-9D81BF27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9" y="2565038"/>
            <a:ext cx="7769325" cy="39536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96AF7C-11A0-4CDC-8BB7-58483E5E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733" y="1468277"/>
            <a:ext cx="3555875" cy="5389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EDE363-5D05-4E7A-BABA-229AD3E93FD2}"/>
              </a:ext>
            </a:extLst>
          </p:cNvPr>
          <p:cNvSpPr txBox="1"/>
          <p:nvPr/>
        </p:nvSpPr>
        <p:spPr>
          <a:xfrm>
            <a:off x="260669" y="6531880"/>
            <a:ext cx="391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0" i="0" dirty="0">
                <a:solidFill>
                  <a:srgbClr val="111111"/>
                </a:solidFill>
                <a:effectLst/>
                <a:latin typeface="u2400"/>
              </a:rPr>
              <a:t>▲ </a:t>
            </a:r>
            <a:r>
              <a:rPr lang="ru-RU" sz="1000" dirty="0" err="1"/>
              <a:t>Ангиограмма</a:t>
            </a:r>
            <a:r>
              <a:rPr lang="ru-RU" sz="1000" dirty="0"/>
              <a:t> кровоснабжения головы и головного мозга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6CEC1-B619-4F62-8DBF-0D3C61EC7912}"/>
              </a:ext>
            </a:extLst>
          </p:cNvPr>
          <p:cNvSpPr txBox="1"/>
          <p:nvPr/>
        </p:nvSpPr>
        <p:spPr>
          <a:xfrm>
            <a:off x="4507685" y="6531880"/>
            <a:ext cx="3917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0" i="0" dirty="0">
                <a:solidFill>
                  <a:srgbClr val="111111"/>
                </a:solidFill>
                <a:effectLst/>
                <a:latin typeface="u2400"/>
              </a:rPr>
              <a:t>▲ П</a:t>
            </a:r>
            <a:r>
              <a:rPr lang="ru-RU" sz="1000" dirty="0"/>
              <a:t>римеры сложности иннервации кровоснабжения мозга </a:t>
            </a:r>
            <a:r>
              <a:rPr lang="ru-RU" sz="1000" b="0" i="0" dirty="0">
                <a:solidFill>
                  <a:srgbClr val="212529"/>
                </a:solidFill>
                <a:effectLst/>
                <a:latin typeface="Segoe UI Symbol" panose="020B0502040204020203" pitchFamily="34" charset="0"/>
              </a:rPr>
              <a:t>▶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Анатомия сосудов головного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58039" y="1288781"/>
            <a:ext cx="548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Кровь поступает через внутреннюю сонную артерию 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internal carotid artery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), которая берет начало от аорты.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1D260F-B34E-4E5C-A9B0-4862EBDD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17" y="989901"/>
            <a:ext cx="5220186" cy="55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Анатомия сосудов головного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58039" y="1490117"/>
            <a:ext cx="687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Кровь поступает в мозг через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hlinkClick r:id="rId2"/>
              </a:rPr>
              <a:t>Виллизиев круг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57CB41-B91C-4652-8569-BD34E5D7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1" y="2489110"/>
            <a:ext cx="5714646" cy="43648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6E1DE8-2AA8-4D69-9ABD-34F436D6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415" y="1174458"/>
            <a:ext cx="3699546" cy="5495507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3318C06-C906-4B73-869A-51B7918AF43D}"/>
              </a:ext>
            </a:extLst>
          </p:cNvPr>
          <p:cNvCxnSpPr/>
          <p:nvPr/>
        </p:nvCxnSpPr>
        <p:spPr>
          <a:xfrm flipV="1">
            <a:off x="8154099" y="2296163"/>
            <a:ext cx="419450" cy="385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2F173FE-8EAC-412C-8AB1-1B5D820082C0}"/>
              </a:ext>
            </a:extLst>
          </p:cNvPr>
          <p:cNvCxnSpPr/>
          <p:nvPr/>
        </p:nvCxnSpPr>
        <p:spPr>
          <a:xfrm flipV="1">
            <a:off x="10847572" y="2352310"/>
            <a:ext cx="419450" cy="385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7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Анатомия сосудов головного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58039" y="1490117"/>
            <a:ext cx="6873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В формировании Виллизиева круга участвуют следующие артерии:</a:t>
            </a:r>
          </a:p>
          <a:p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начальный сегмент передней мозговой артерии,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передняя соединительная артерия,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супраклиновидный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сегмент внутренней сонной артерии,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задняя соединительная артерия,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начальный сегмент задней мозговой артерии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6E1DE8-2AA8-4D69-9ABD-34F436D65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15" y="1174458"/>
            <a:ext cx="3699546" cy="54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Анатомия сосудов головного мозга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1F3106-AA47-44BF-BC86-ED51385B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1062303"/>
            <a:ext cx="6239746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2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7E7E3-EE6D-40FA-90D7-750E505F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059917-A21E-4510-A933-686078B8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2319182"/>
            <a:ext cx="606827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8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7E7E3-EE6D-40FA-90D7-750E505F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9C89A9-1959-4AFB-A21B-DC92DEA9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2" y="2466840"/>
            <a:ext cx="616353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9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7CD1C-4B0E-4DA6-955F-1286958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FCCA28-336B-4591-820C-EEBDC18A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54" y="2362692"/>
            <a:ext cx="591585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54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166</Words>
  <Application>Microsoft Office PowerPoint</Application>
  <PresentationFormat>Широкоэкранный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OpenSans</vt:lpstr>
      <vt:lpstr>OpenSans-Light</vt:lpstr>
      <vt:lpstr>Segoe UI Symbol</vt:lpstr>
      <vt:lpstr>u2400</vt:lpstr>
      <vt:lpstr>Тема Office</vt:lpstr>
      <vt:lpstr>Фундаментальная нейронаука для нейровизуализации</vt:lpstr>
      <vt:lpstr> Анатомия сосудов головного мозга</vt:lpstr>
      <vt:lpstr> Анатомия сосудов головного мозга</vt:lpstr>
      <vt:lpstr> Анатомия сосудов головного мозга</vt:lpstr>
      <vt:lpstr> Анатомия сосудов головного мозга</vt:lpstr>
      <vt:lpstr> Анатомия сосудов головного мозга</vt:lpstr>
      <vt:lpstr>Вопрос</vt:lpstr>
      <vt:lpstr>Ответ</vt:lpstr>
      <vt:lpstr>Вопрос</vt:lpstr>
      <vt:lpstr>Ответ</vt:lpstr>
      <vt:lpstr>Вопрос</vt:lpstr>
      <vt:lpstr>Ответ</vt:lpstr>
      <vt:lpstr>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56</cp:revision>
  <dcterms:created xsi:type="dcterms:W3CDTF">2021-08-12T17:32:45Z</dcterms:created>
  <dcterms:modified xsi:type="dcterms:W3CDTF">2021-08-20T14:07:59Z</dcterms:modified>
</cp:coreProperties>
</file>