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Цель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Цель курса: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Обеспечить обзор тем нейробиологии, относящихся к сбору, анализу и интерпретации данных нейровизуализации.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3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Нейросайнс: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Клеточная и молекулярная биология нейрона.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Синаптическая передача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Нейронные основы познания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D48AA-BFAE-4FA9-975B-19FA8574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29" y="1154009"/>
            <a:ext cx="389626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Познание: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Когнитивная психология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Когнитивные области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Методы когнитивной психологии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61D0F-0D6B-4E78-86CA-9A67737B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95" y="799733"/>
            <a:ext cx="351521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Организация мозга и сети: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Организация и развитие мозговых сетей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Сети для познания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Сети в болезни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869CD4-7776-4643-8033-206B82C0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84" y="1075996"/>
            <a:ext cx="327705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Принципы магнитно-резонансной томографии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Основы сигнала МРТ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Понимание импульсных последовательностей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Применение МРТ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36A5A6-6961-4CED-9FB9-25EDA616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881" y="1034315"/>
            <a:ext cx="332468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Принципы функциональной магнитно-резонансной томографии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Получение данных фМРТ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Обработка данных фМРТ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Применение и анализ данных фМРТ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539052-08A6-4B6F-AE2A-D03394FD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34" y="1487607"/>
            <a:ext cx="359142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1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Темы курса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307940" y="2157309"/>
            <a:ext cx="1141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Диффузионная тензорная визуализация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Основы визуализации DTI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Анализ и моделирование данных</a:t>
            </a:r>
          </a:p>
          <a:p>
            <a:pPr lvl="1"/>
            <a:endParaRPr lang="ru-RU" b="0" i="0" u="none" strike="noStrike" baseline="0" dirty="0">
              <a:latin typeface="Helvetica-Light"/>
            </a:endParaRPr>
          </a:p>
          <a:p>
            <a:pPr lvl="1"/>
            <a:r>
              <a:rPr lang="ru-RU" b="0" i="0" u="none" strike="noStrike" baseline="0" dirty="0">
                <a:latin typeface="Helvetica-Light"/>
              </a:rPr>
              <a:t>• Приложения визуализации DTI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5C695-3E61-4252-A1C3-5F8CEDEC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092" y="1196065"/>
            <a:ext cx="32484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11" y="2812613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4815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134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Цель курса</vt:lpstr>
      <vt:lpstr>Темы курса</vt:lpstr>
      <vt:lpstr>Темы курса</vt:lpstr>
      <vt:lpstr>Темы курса</vt:lpstr>
      <vt:lpstr>Темы курса</vt:lpstr>
      <vt:lpstr>Темы курса</vt:lpstr>
      <vt:lpstr>Темы курса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347</cp:revision>
  <dcterms:created xsi:type="dcterms:W3CDTF">2021-08-12T17:32:45Z</dcterms:created>
  <dcterms:modified xsi:type="dcterms:W3CDTF">2021-08-16T07:28:45Z</dcterms:modified>
</cp:coreProperties>
</file>