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.wikipedia.org/wiki/%D0%92%D0%B8%D0%BB%D0%BB%D0%B8%D0%B7%D0%B8%D0%B5%D0%B2_%D0%BA%D1%80%D1%83%D0%B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Анатомия сосудов головного мозга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776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Мозг потребляет огромное количество энергии и кислорода, которые поставляются очень сложной системой артерий и вен: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CB65C-89C8-413A-9492-9D81BF27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9" y="2565038"/>
            <a:ext cx="7769325" cy="39536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96AF7C-11A0-4CDC-8BB7-58483E5E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733" y="1468277"/>
            <a:ext cx="3555875" cy="5389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DE363-5D05-4E7A-BABA-229AD3E93FD2}"/>
              </a:ext>
            </a:extLst>
          </p:cNvPr>
          <p:cNvSpPr txBox="1"/>
          <p:nvPr/>
        </p:nvSpPr>
        <p:spPr>
          <a:xfrm>
            <a:off x="260669" y="6531880"/>
            <a:ext cx="391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solidFill>
                  <a:srgbClr val="111111"/>
                </a:solidFill>
                <a:effectLst/>
                <a:latin typeface="u2400"/>
              </a:rPr>
              <a:t>▲ </a:t>
            </a:r>
            <a:r>
              <a:rPr lang="ru-RU" sz="1000" dirty="0" err="1"/>
              <a:t>Ангиограмма</a:t>
            </a:r>
            <a:r>
              <a:rPr lang="ru-RU" sz="1000" dirty="0"/>
              <a:t> кровоснабжения головы и головного мозга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6CEC1-B619-4F62-8DBF-0D3C61EC7912}"/>
              </a:ext>
            </a:extLst>
          </p:cNvPr>
          <p:cNvSpPr txBox="1"/>
          <p:nvPr/>
        </p:nvSpPr>
        <p:spPr>
          <a:xfrm>
            <a:off x="4507685" y="6531880"/>
            <a:ext cx="391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solidFill>
                  <a:srgbClr val="111111"/>
                </a:solidFill>
                <a:effectLst/>
                <a:latin typeface="u2400"/>
              </a:rPr>
              <a:t>▲ П</a:t>
            </a:r>
            <a:r>
              <a:rPr lang="ru-RU" sz="1000" dirty="0"/>
              <a:t>римеры сложности иннервации кровоснабжения мозга </a:t>
            </a:r>
            <a:r>
              <a:rPr lang="ru-RU" sz="1000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▶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54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Кровь поступает через внутреннюю сонную артерию 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internal carotid artery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), которая берет начало от аорты.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1D260F-B34E-4E5C-A9B0-4862EBD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17" y="989901"/>
            <a:ext cx="5220186" cy="55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490117"/>
            <a:ext cx="687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Кровь поступает в мозг через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linkClick r:id="rId2"/>
              </a:rPr>
              <a:t>Виллизиев круг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7CB41-B91C-4652-8569-BD34E5D7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1" y="2489110"/>
            <a:ext cx="5714646" cy="43648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6E1DE8-2AA8-4D69-9ABD-34F436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15" y="1174458"/>
            <a:ext cx="3699546" cy="5495507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3318C06-C906-4B73-869A-51B7918AF43D}"/>
              </a:ext>
            </a:extLst>
          </p:cNvPr>
          <p:cNvCxnSpPr/>
          <p:nvPr/>
        </p:nvCxnSpPr>
        <p:spPr>
          <a:xfrm flipV="1">
            <a:off x="8154099" y="2296163"/>
            <a:ext cx="419450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2F173FE-8EAC-412C-8AB1-1B5D820082C0}"/>
              </a:ext>
            </a:extLst>
          </p:cNvPr>
          <p:cNvCxnSpPr/>
          <p:nvPr/>
        </p:nvCxnSpPr>
        <p:spPr>
          <a:xfrm flipV="1">
            <a:off x="10847572" y="2352310"/>
            <a:ext cx="419450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490117"/>
            <a:ext cx="68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 формировании Виллизиева круга участвуют следующие артерии: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начальный сегмент передней мозговой артерии,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передняя соединительная артерия,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супраклиновидный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сегмент внутренней сонной артерии,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задняя соединительная артерия,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начальный сегмент задней мозговой артерии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6E1DE8-2AA8-4D69-9ABD-34F436D6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5" y="1174458"/>
            <a:ext cx="3699546" cy="54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1F3106-AA47-44BF-BC86-ED51385B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062303"/>
            <a:ext cx="623974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8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123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Segoe UI Symbol</vt:lpstr>
      <vt:lpstr>u2400</vt:lpstr>
      <vt:lpstr>Тема Office</vt:lpstr>
      <vt:lpstr>Фундаментальная нейронаука для нейровизуализации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54</cp:revision>
  <dcterms:created xsi:type="dcterms:W3CDTF">2021-08-12T17:32:45Z</dcterms:created>
  <dcterms:modified xsi:type="dcterms:W3CDTF">2021-08-13T07:23:26Z</dcterms:modified>
</cp:coreProperties>
</file>