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14" r:id="rId4"/>
    <p:sldId id="313" r:id="rId5"/>
    <p:sldId id="332" r:id="rId6"/>
    <p:sldId id="330" r:id="rId7"/>
    <p:sldId id="304" r:id="rId8"/>
    <p:sldId id="331" r:id="rId9"/>
    <p:sldId id="315" r:id="rId10"/>
    <p:sldId id="329" r:id="rId11"/>
    <p:sldId id="317" r:id="rId12"/>
    <p:sldId id="320" r:id="rId13"/>
    <p:sldId id="321" r:id="rId14"/>
    <p:sldId id="322" r:id="rId15"/>
    <p:sldId id="328" r:id="rId16"/>
    <p:sldId id="326" r:id="rId17"/>
    <p:sldId id="3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6412" autoAdjust="0"/>
  </p:normalViewPr>
  <p:slideViewPr>
    <p:cSldViewPr snapToGrid="0">
      <p:cViewPr varScale="1">
        <p:scale>
          <a:sx n="65" d="100"/>
          <a:sy n="65" d="100"/>
        </p:scale>
        <p:origin x="15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10B7-BF82-4176-94AC-54B2B27810B2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2EAD-C9E8-4FC4-846E-E89DD9AA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8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941FC-97DF-48E3-A649-D50B6EE0B69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2E9C-3C4B-4210-AD58-27811AEB1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63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차량의 제약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차량에 </a:t>
            </a:r>
            <a:r>
              <a:rPr lang="en-US" altLang="ko-KR" dirty="0">
                <a:sym typeface="Wingdings" panose="05000000000000000000" pitchFamily="2" charset="2"/>
              </a:rPr>
              <a:t>OBD </a:t>
            </a:r>
            <a:r>
              <a:rPr lang="ko-KR" altLang="en-US" dirty="0">
                <a:sym typeface="Wingdings" panose="05000000000000000000" pitchFamily="2" charset="2"/>
              </a:rPr>
              <a:t>센서를 꽂은 상태에서 발생되는 데이터를 차량의 데이터라고 가정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HDFS</a:t>
            </a:r>
            <a:r>
              <a:rPr lang="ko-KR" altLang="en-US" dirty="0">
                <a:sym typeface="Wingdings" panose="05000000000000000000" pitchFamily="2" charset="2"/>
              </a:rPr>
              <a:t>를 사용하는 이유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실시간 데이터를 저장하다 보면 하나의 컴퓨터로는 부족할 수 있다는 점에서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분산저장을 하는 노드에 오류가 발생하여 기능을 손실하여도 다른 노드들이 정상적인 기능을 수행 할 수 있다는 점에서 안정성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/>
              <a:t>한대를 사용하면 분할하여 저장 </a:t>
            </a:r>
            <a:r>
              <a:rPr lang="ko-KR" altLang="en-US" dirty="0" err="1"/>
              <a:t>하는것과는</a:t>
            </a:r>
            <a:r>
              <a:rPr lang="ko-KR" altLang="en-US" dirty="0"/>
              <a:t> 다르게 데이터를 연산하는 부분에서 속도가 더딜 수 있고</a:t>
            </a:r>
            <a:endParaRPr lang="en-US" altLang="ko-KR" dirty="0"/>
          </a:p>
          <a:p>
            <a:r>
              <a:rPr lang="ko-KR" altLang="en-US" dirty="0"/>
              <a:t>추출 데이터 엔진 </a:t>
            </a:r>
            <a:r>
              <a:rPr lang="en-US" altLang="ko-KR" dirty="0"/>
              <a:t>rpm, </a:t>
            </a:r>
            <a:r>
              <a:rPr lang="ko-KR" altLang="en-US" dirty="0"/>
              <a:t>타이어 공기압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7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5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역할분담 </a:t>
            </a:r>
            <a:r>
              <a:rPr lang="en-US" altLang="ko-KR" dirty="0"/>
              <a:t>– </a:t>
            </a:r>
            <a:r>
              <a:rPr lang="ko-KR" altLang="en-US" dirty="0"/>
              <a:t>애플리케이션 전부</a:t>
            </a:r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동윤</a:t>
            </a:r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 err="1"/>
              <a:t>주호승해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2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8950D-7AFF-466D-A3ED-EE4F8FC89C00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BE41-5019-4D9D-A048-3790FDAD0937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4E4BB7-3188-4EFF-A8C7-1344A3B67FF0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8E26-67CB-4E80-B77D-0DA70464310F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0A21AD-E798-469B-977B-885F80BFA1A0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F992-C3B1-4E1C-9E6E-EE9AE92492CF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C16B-8C08-4797-BC90-442859BA1811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A22-31DA-4484-9D61-2C2436AF65D3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0C5A-F0A3-48ED-A168-A9B5EA62B9DC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A689E-B613-42EA-BAE9-218450E4D3C3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F60-7B9A-46CC-B7B1-6F3BEC9BE775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D96FE8-FEDD-4FF8-84A5-87C9C5EC43DB}" type="datetime1">
              <a:rPr lang="en-US" altLang="ko-KR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ho1109/RisingSunZ.gi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z0j87cKvyI" TargetMode="External"/><Relationship Id="rId2" Type="http://schemas.openxmlformats.org/officeDocument/2006/relationships/hyperlink" Target="http://vagabond-voyage.blogspot.kr/2016/06/obd-ii-on-board-diagnostics-8.html#!/2016/06/obd-ii-on-board-diagnostics-8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분산저장시스템을 이용한 차량 모니터링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66A1D-7F5E-4B2E-B5BB-A36C57130227}"/>
              </a:ext>
            </a:extLst>
          </p:cNvPr>
          <p:cNvSpPr txBox="1">
            <a:spLocks/>
          </p:cNvSpPr>
          <p:nvPr/>
        </p:nvSpPr>
        <p:spPr>
          <a:xfrm>
            <a:off x="581191" y="4467791"/>
            <a:ext cx="778944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2015154047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정의훈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1DF5B77-CD36-4401-B497-45741B6A6BBB}"/>
              </a:ext>
            </a:extLst>
          </p:cNvPr>
          <p:cNvSpPr txBox="1">
            <a:spLocks/>
          </p:cNvSpPr>
          <p:nvPr/>
        </p:nvSpPr>
        <p:spPr>
          <a:xfrm>
            <a:off x="581191" y="4797066"/>
            <a:ext cx="706628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2015150043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738247F-46E6-49EF-AEB7-B26EA94B1D11}"/>
              </a:ext>
            </a:extLst>
          </p:cNvPr>
          <p:cNvSpPr txBox="1">
            <a:spLocks/>
          </p:cNvSpPr>
          <p:nvPr/>
        </p:nvSpPr>
        <p:spPr>
          <a:xfrm>
            <a:off x="581191" y="5128591"/>
            <a:ext cx="7608652" cy="41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2015154050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333D9-DF6A-4237-B6C2-A5DC08E3FDFA}"/>
              </a:ext>
            </a:extLst>
          </p:cNvPr>
          <p:cNvSpPr txBox="1"/>
          <p:nvPr/>
        </p:nvSpPr>
        <p:spPr>
          <a:xfrm>
            <a:off x="581191" y="2502967"/>
            <a:ext cx="929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Vehicle Monitoring Using Distributed Storage System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3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A2715-0ABD-4007-AB09-F27A537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58CA54-7F0D-46AD-9C05-0EAFE1F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C11DD0F-1984-423A-BE5D-8285EC74857C}"/>
              </a:ext>
            </a:extLst>
          </p:cNvPr>
          <p:cNvSpPr txBox="1">
            <a:spLocks/>
          </p:cNvSpPr>
          <p:nvPr/>
        </p:nvSpPr>
        <p:spPr>
          <a:xfrm>
            <a:off x="926077" y="1943118"/>
            <a:ext cx="10117061" cy="4185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통한 정보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차량들의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 습관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분석 하고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좋은 운전습관의 방향 제시 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	  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차량 다양한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이상증세 알림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타이어 공기압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서스펜션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흡기 공기 온도 센서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차량 관리에 대한 효과 기대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차량에 대한 지식이 부족한 사람들에게 편리한 툴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수명 연장 효과 기대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4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7980C-F0CF-43AC-86AC-FC45BD38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D41B-8A00-4ED0-99FB-16181A87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4"/>
          <a:stretch/>
        </p:blipFill>
        <p:spPr>
          <a:xfrm>
            <a:off x="685099" y="2397762"/>
            <a:ext cx="7804872" cy="373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6BD07-D1D5-4F5F-88FF-60B8ABE01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772" y="3429000"/>
            <a:ext cx="1608783" cy="108239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46C232-5C79-4B40-A8B3-5E237A25EC92}"/>
              </a:ext>
            </a:extLst>
          </p:cNvPr>
          <p:cNvCxnSpPr/>
          <p:nvPr/>
        </p:nvCxnSpPr>
        <p:spPr>
          <a:xfrm>
            <a:off x="8645237" y="4023828"/>
            <a:ext cx="685800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88A7EF-6273-4991-8687-D4443470F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02440"/>
              </p:ext>
            </p:extLst>
          </p:nvPr>
        </p:nvGraphicFramePr>
        <p:xfrm>
          <a:off x="581193" y="2096107"/>
          <a:ext cx="11029617" cy="4401391"/>
        </p:xfrm>
        <a:graphic>
          <a:graphicData uri="http://schemas.openxmlformats.org/drawingml/2006/table">
            <a:tbl>
              <a:tblPr/>
              <a:tblGrid>
                <a:gridCol w="1364680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92313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3413637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432816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3231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3231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 구축을 위한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680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 reduce,  HIVE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환경에서의 상황에 맞는 데이터 처리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11449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Studio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제작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, JAVA , R , Python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요구에 따라 적절한 개발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4281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78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583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Bluetooth,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16923-CFAC-4C7B-A5DC-1EFF37D6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818" y="649749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6516F-F3D0-4E49-8180-79CB09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41607-E178-4890-B5A1-9C8370E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650C-C910-42A9-B032-8C23FC56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67" y="2066022"/>
            <a:ext cx="8739265" cy="4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6D727D-B4C6-4235-A06F-EC4D5212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0" y="2078789"/>
            <a:ext cx="8659080" cy="40495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7656D3-56F0-4E8F-B0F1-4BA6776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2B2F-49CD-4F3A-9EC1-6833575F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DAA295-1E22-4BBD-B10F-A7A7ACF6A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9431" y="2227263"/>
            <a:ext cx="4766088" cy="363378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E4304-799C-4D08-8931-CCE39BFD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5239" y="2227263"/>
            <a:ext cx="5422392" cy="363304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https://github.com/juho1109/RisingSunZ.git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C3FD3-8EAE-42FB-9351-F05F8E7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3A85-3CE7-4872-BF0F-49E54D2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기술 및 참고 문헌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05BD2-B939-453D-B596-D3A9008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1AE65E5-1960-40E9-9C8E-535A6DB35E1A}"/>
              </a:ext>
            </a:extLst>
          </p:cNvPr>
          <p:cNvSpPr txBox="1">
            <a:spLocks/>
          </p:cNvSpPr>
          <p:nvPr/>
        </p:nvSpPr>
        <p:spPr>
          <a:xfrm>
            <a:off x="497476" y="191286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OBD-2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 작동과정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 연결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http://vagabond-voyage.blogspot.kr/2016/06/obd-ii-on-board-diagnostics-8.html#!/2016/06/obd-ii-on-board-diagnostics-8.html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수집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https://www.youtube.com/watch?v=fz0j87cKvyI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하둡과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스파크를 활용한 실용 데이터 과학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 스파크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제이펍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-&gt; 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데이터 처리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실무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배우는 안드로이드 프로그래밍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생능출판사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45CD224A-C640-40EB-8220-D2020D3BB66C}"/>
              </a:ext>
            </a:extLst>
          </p:cNvPr>
          <p:cNvSpPr txBox="1">
            <a:spLocks/>
          </p:cNvSpPr>
          <p:nvPr/>
        </p:nvSpPr>
        <p:spPr>
          <a:xfrm>
            <a:off x="681037" y="948865"/>
            <a:ext cx="8543925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CA93-F929-406A-A5C9-22412F6339EF}"/>
              </a:ext>
            </a:extLst>
          </p:cNvPr>
          <p:cNvSpPr txBox="1"/>
          <p:nvPr/>
        </p:nvSpPr>
        <p:spPr>
          <a:xfrm>
            <a:off x="3457946" y="2688618"/>
            <a:ext cx="497941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  <a:p>
            <a:pPr algn="ctr"/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5E251C-031F-41D9-9DFA-E8D0ADE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9594990-611D-4A2A-A315-7C432C0B5973}"/>
              </a:ext>
            </a:extLst>
          </p:cNvPr>
          <p:cNvSpPr txBox="1">
            <a:spLocks/>
          </p:cNvSpPr>
          <p:nvPr/>
        </p:nvSpPr>
        <p:spPr>
          <a:xfrm>
            <a:off x="1002278" y="1744311"/>
            <a:ext cx="3367626" cy="457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 및 개선사항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수행일정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78B7C0-A1A3-43E0-AC8B-E5312BA6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E938-E1C6-4381-A20F-BBC94C5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5C705F-9DC2-47FC-99E0-8989B79F256C}"/>
              </a:ext>
            </a:extLst>
          </p:cNvPr>
          <p:cNvSpPr txBox="1">
            <a:spLocks/>
          </p:cNvSpPr>
          <p:nvPr/>
        </p:nvSpPr>
        <p:spPr>
          <a:xfrm>
            <a:off x="581193" y="2050742"/>
            <a:ext cx="11410312" cy="4464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9FE6E-B5C7-46F2-BC49-1B21054C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670FDB-19D2-449D-B40A-865337AE86A5}"/>
              </a:ext>
            </a:extLst>
          </p:cNvPr>
          <p:cNvGrpSpPr/>
          <p:nvPr/>
        </p:nvGrpSpPr>
        <p:grpSpPr>
          <a:xfrm>
            <a:off x="581190" y="4073211"/>
            <a:ext cx="11410315" cy="2133600"/>
            <a:chOff x="614330" y="3822537"/>
            <a:chExt cx="11410315" cy="2133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435234-8C3E-4F9D-9230-342F6E0C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93"/>
            <a:stretch/>
          </p:blipFill>
          <p:spPr>
            <a:xfrm>
              <a:off x="614330" y="3822537"/>
              <a:ext cx="3852464" cy="21004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EEE660-ED21-415C-ACF6-6AD8E3D1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63" t="4018"/>
            <a:stretch/>
          </p:blipFill>
          <p:spPr>
            <a:xfrm>
              <a:off x="4411140" y="3908261"/>
              <a:ext cx="3708255" cy="20478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BDFCD4-3D37-454A-BC00-A916AC8A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395" y="3908262"/>
              <a:ext cx="3905250" cy="204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2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497476" y="171799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데이터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추출하여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분산저장 시스템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(HDFS)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받은 데이터를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 ,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맵리듀스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HIVE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처리 및 정제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데이터는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분석 결과를 시각화 하여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전송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차량에 대한 지식이 부족한 사람들에게 차량에 대한 정보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지적사항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747440" y="2254728"/>
            <a:ext cx="10588775" cy="3489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OBD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데이터 확보 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 필요</a:t>
            </a: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분석에 대한 설득력 제시 필요</a:t>
            </a:r>
          </a:p>
          <a:p>
            <a:pPr lvl="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OBD 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보고 아이디어를 정리할 필요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분담이 구체적이지 않음</a:t>
            </a:r>
          </a:p>
          <a:p>
            <a:pPr lvl="0" fontAlgn="base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E300-BBAA-4D13-98AA-C3E4C050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사항에 대한 개선점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3D15A-86CC-4D67-9636-D8019728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A6FCBD-6F16-4000-A198-355DDA41E740}"/>
              </a:ext>
            </a:extLst>
          </p:cNvPr>
          <p:cNvSpPr/>
          <p:nvPr/>
        </p:nvSpPr>
        <p:spPr>
          <a:xfrm>
            <a:off x="4286822" y="3525520"/>
            <a:ext cx="477520" cy="98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8404E5-32A9-4663-A6D9-C74CD54D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4" y="2049190"/>
            <a:ext cx="2713210" cy="1618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B90479-AD1E-40DB-BBD7-B7E2154E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4" y="4371612"/>
            <a:ext cx="2713210" cy="2034908"/>
          </a:xfrm>
          <a:prstGeom prst="rect">
            <a:avLst/>
          </a:prstGeom>
        </p:spPr>
      </p:pic>
      <p:sp>
        <p:nvSpPr>
          <p:cNvPr id="17" name="십자형 16">
            <a:extLst>
              <a:ext uri="{FF2B5EF4-FFF2-40B4-BE49-F238E27FC236}">
                <a16:creationId xmlns:a16="http://schemas.microsoft.com/office/drawing/2014/main" id="{643EE78B-63D3-4D5D-AEA4-2D3143266FFC}"/>
              </a:ext>
            </a:extLst>
          </p:cNvPr>
          <p:cNvSpPr/>
          <p:nvPr/>
        </p:nvSpPr>
        <p:spPr>
          <a:xfrm>
            <a:off x="1644279" y="3804920"/>
            <a:ext cx="396240" cy="429532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9BF1C2C-13E4-4EDB-9ED5-67E16911B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968597" y="2492463"/>
            <a:ext cx="6642212" cy="3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DD5278B9-A88F-43B0-9169-D055A5D43D94}"/>
              </a:ext>
            </a:extLst>
          </p:cNvPr>
          <p:cNvSpPr txBox="1">
            <a:spLocks/>
          </p:cNvSpPr>
          <p:nvPr/>
        </p:nvSpPr>
        <p:spPr>
          <a:xfrm>
            <a:off x="5036237" y="2487475"/>
            <a:ext cx="6131414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차량의 샘플 데이터를 기반으로 로그발생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6ED2FC-1984-41F7-B205-5C2AEC1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3A374-3DE6-4336-9D6F-80BD7B4F2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10977" r="83542" b="-4"/>
          <a:stretch/>
        </p:blipFill>
        <p:spPr>
          <a:xfrm>
            <a:off x="581190" y="2309589"/>
            <a:ext cx="1378106" cy="401167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5C2C025-9A7B-4587-9709-58409B30231E}"/>
              </a:ext>
            </a:extLst>
          </p:cNvPr>
          <p:cNvCxnSpPr>
            <a:cxnSpLocks/>
          </p:cNvCxnSpPr>
          <p:nvPr/>
        </p:nvCxnSpPr>
        <p:spPr>
          <a:xfrm flipH="1">
            <a:off x="2078182" y="2684585"/>
            <a:ext cx="3103418" cy="3911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6D0A12-88C9-4131-A9B5-781D7BE2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807" y="2888071"/>
            <a:ext cx="6389077" cy="31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EB6D-3942-4413-AA72-0319E28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B8646-17B7-4DF9-B1A9-2ABDA8F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060" y="639301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202538F-AFC6-4AAE-A78A-F3766AF5B719}"/>
              </a:ext>
            </a:extLst>
          </p:cNvPr>
          <p:cNvSpPr txBox="1">
            <a:spLocks/>
          </p:cNvSpPr>
          <p:nvPr/>
        </p:nvSpPr>
        <p:spPr>
          <a:xfrm>
            <a:off x="3054743" y="5640141"/>
            <a:ext cx="8926242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2442AB-E1BB-4729-90DC-1704EC180B69}"/>
              </a:ext>
            </a:extLst>
          </p:cNvPr>
          <p:cNvCxnSpPr>
            <a:cxnSpLocks/>
          </p:cNvCxnSpPr>
          <p:nvPr/>
        </p:nvCxnSpPr>
        <p:spPr>
          <a:xfrm flipH="1" flipV="1">
            <a:off x="1375283" y="4214671"/>
            <a:ext cx="2717501" cy="145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A29A772-11CD-4B34-B71C-3EFA95EC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6" t="21850" r="32427" b="35084"/>
          <a:stretch/>
        </p:blipFill>
        <p:spPr>
          <a:xfrm>
            <a:off x="367048" y="1996050"/>
            <a:ext cx="2761450" cy="194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B4E1A-3D76-4BA5-826E-8F956856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49" y="2016154"/>
            <a:ext cx="7397827" cy="2952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E1D37-63B4-46F3-BA06-F3ACE2F1AD38}"/>
              </a:ext>
            </a:extLst>
          </p:cNvPr>
          <p:cNvSpPr/>
          <p:nvPr/>
        </p:nvSpPr>
        <p:spPr>
          <a:xfrm>
            <a:off x="4443984" y="2115975"/>
            <a:ext cx="131064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2C9D6-6444-49C5-B054-105D54216EC7}"/>
              </a:ext>
            </a:extLst>
          </p:cNvPr>
          <p:cNvSpPr/>
          <p:nvPr/>
        </p:nvSpPr>
        <p:spPr>
          <a:xfrm>
            <a:off x="6684476" y="2109293"/>
            <a:ext cx="973015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C95A1-1877-4C36-BEA3-4B2CF7212674}"/>
              </a:ext>
            </a:extLst>
          </p:cNvPr>
          <p:cNvSpPr/>
          <p:nvPr/>
        </p:nvSpPr>
        <p:spPr>
          <a:xfrm>
            <a:off x="7675880" y="2115975"/>
            <a:ext cx="414757" cy="2854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68C2A-90DF-4941-A60C-B18C412DC97C}"/>
              </a:ext>
            </a:extLst>
          </p:cNvPr>
          <p:cNvSpPr/>
          <p:nvPr/>
        </p:nvSpPr>
        <p:spPr>
          <a:xfrm>
            <a:off x="8785143" y="2100001"/>
            <a:ext cx="329094" cy="28640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F70C3-F431-426F-A4E7-03030E39F71C}"/>
              </a:ext>
            </a:extLst>
          </p:cNvPr>
          <p:cNvSpPr/>
          <p:nvPr/>
        </p:nvSpPr>
        <p:spPr>
          <a:xfrm>
            <a:off x="9138921" y="2109293"/>
            <a:ext cx="350520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591D6-49D9-4CBE-887D-E11063160C35}"/>
              </a:ext>
            </a:extLst>
          </p:cNvPr>
          <p:cNvSpPr/>
          <p:nvPr/>
        </p:nvSpPr>
        <p:spPr>
          <a:xfrm>
            <a:off x="9807808" y="2099924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2AF39-692E-421A-9542-0627ACEE64B6}"/>
              </a:ext>
            </a:extLst>
          </p:cNvPr>
          <p:cNvSpPr/>
          <p:nvPr/>
        </p:nvSpPr>
        <p:spPr>
          <a:xfrm>
            <a:off x="10166885" y="2101808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D7E8A-83A5-4E30-9F90-5694005A22CC}"/>
              </a:ext>
            </a:extLst>
          </p:cNvPr>
          <p:cNvSpPr/>
          <p:nvPr/>
        </p:nvSpPr>
        <p:spPr>
          <a:xfrm>
            <a:off x="10515335" y="2101808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FFCAAD-D940-44B6-B224-C22E28613A7D}"/>
              </a:ext>
            </a:extLst>
          </p:cNvPr>
          <p:cNvSpPr/>
          <p:nvPr/>
        </p:nvSpPr>
        <p:spPr>
          <a:xfrm>
            <a:off x="10865855" y="2109293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702651-FC00-45AA-AA7C-F64AA39284F6}"/>
              </a:ext>
            </a:extLst>
          </p:cNvPr>
          <p:cNvSpPr/>
          <p:nvPr/>
        </p:nvSpPr>
        <p:spPr>
          <a:xfrm>
            <a:off x="11224064" y="2109293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C3B98-DC59-4186-8172-608BBA6BE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71" y="4591304"/>
            <a:ext cx="1161125" cy="9071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94A15C-7FFB-4D66-8F11-7BC1C2826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173" y="3845759"/>
            <a:ext cx="1059729" cy="953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35E35-C396-44D6-8C65-BEBE0344A654}"/>
              </a:ext>
            </a:extLst>
          </p:cNvPr>
          <p:cNvSpPr txBox="1"/>
          <p:nvPr/>
        </p:nvSpPr>
        <p:spPr>
          <a:xfrm>
            <a:off x="5138910" y="5067737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</a:p>
        </p:txBody>
      </p:sp>
    </p:spTree>
    <p:extLst>
      <p:ext uri="{BB962C8B-B14F-4D97-AF65-F5344CB8AC3E}">
        <p14:creationId xmlns:p14="http://schemas.microsoft.com/office/powerpoint/2010/main" val="28464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지적사항에 대한 개선점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67A5C090-BDAC-493B-9D90-F21822E6596E}"/>
              </a:ext>
            </a:extLst>
          </p:cNvPr>
          <p:cNvSpPr txBox="1">
            <a:spLocks/>
          </p:cNvSpPr>
          <p:nvPr/>
        </p:nvSpPr>
        <p:spPr>
          <a:xfrm>
            <a:off x="6717601" y="5159297"/>
            <a:ext cx="4737666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27181E0D-1C81-427B-9677-37CE7B03D4B8}"/>
              </a:ext>
            </a:extLst>
          </p:cNvPr>
          <p:cNvSpPr txBox="1">
            <a:spLocks/>
          </p:cNvSpPr>
          <p:nvPr/>
        </p:nvSpPr>
        <p:spPr>
          <a:xfrm>
            <a:off x="6593148" y="2554329"/>
            <a:ext cx="5240785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시각화한 데이터를 어플리케이션으로 전송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94D397B-5D45-40DC-BD6C-53E148A444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4155" y="3062796"/>
            <a:ext cx="2920754" cy="613094"/>
          </a:xfrm>
          <a:prstGeom prst="bentConnector3">
            <a:avLst>
              <a:gd name="adj1" fmla="val -1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7201F6-9BDE-4F3D-A168-1A40250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8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9916D-D151-44BE-92FD-5670A2D1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04" y="2085975"/>
            <a:ext cx="4971349" cy="288461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54849DA-E3F6-4BDB-960D-AA6302255840}"/>
              </a:ext>
            </a:extLst>
          </p:cNvPr>
          <p:cNvCxnSpPr>
            <a:cxnSpLocks/>
          </p:cNvCxnSpPr>
          <p:nvPr/>
        </p:nvCxnSpPr>
        <p:spPr>
          <a:xfrm>
            <a:off x="1569027" y="4327079"/>
            <a:ext cx="5024122" cy="973961"/>
          </a:xfrm>
          <a:prstGeom prst="bentConnector3">
            <a:avLst>
              <a:gd name="adj1" fmla="val -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테마1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3AF7A9B-BCC7-4E9D-9B59-B21BFB76F4EF}" vid="{A48B8047-8FDF-428C-91C3-D0DE81D83E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3903</TotalTime>
  <Words>678</Words>
  <Application>Microsoft Office PowerPoint</Application>
  <PresentationFormat>와이드스크린</PresentationFormat>
  <Paragraphs>156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나눔바른고딕</vt:lpstr>
      <vt:lpstr>맑은 고딕</vt:lpstr>
      <vt:lpstr>휴먼매직체</vt:lpstr>
      <vt:lpstr>Arial</vt:lpstr>
      <vt:lpstr>Gill Sans MT</vt:lpstr>
      <vt:lpstr>Wingdings</vt:lpstr>
      <vt:lpstr>Wingdings 2</vt:lpstr>
      <vt:lpstr>테마1</vt:lpstr>
      <vt:lpstr>분산저장시스템을 이용한 차량 모니터링</vt:lpstr>
      <vt:lpstr>목차</vt:lpstr>
      <vt:lpstr>종합 설계 개요(1/2)</vt:lpstr>
      <vt:lpstr>종합 설계 개요(2/2)</vt:lpstr>
      <vt:lpstr>종합 설계 지적사항</vt:lpstr>
      <vt:lpstr>지적 사항에 대한 개선점</vt:lpstr>
      <vt:lpstr>지적사항에 대한 개선점</vt:lpstr>
      <vt:lpstr>지적사항에 대한 개선점</vt:lpstr>
      <vt:lpstr>지적사항에 대한 개선점</vt:lpstr>
      <vt:lpstr>지적사항에 대한 개선점</vt:lpstr>
      <vt:lpstr>지적사항에 대한 개선점</vt:lpstr>
      <vt:lpstr>개발 환경 및 개발 방법</vt:lpstr>
      <vt:lpstr>업무 분담</vt:lpstr>
      <vt:lpstr>졸업 연구 수행 일정</vt:lpstr>
      <vt:lpstr>Git hub</vt:lpstr>
      <vt:lpstr>필요 기술 및 참고 문헌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</dc:title>
  <dc:creator>user</dc:creator>
  <cp:lastModifiedBy>DONGYOUN SHIN</cp:lastModifiedBy>
  <cp:revision>295</cp:revision>
  <dcterms:created xsi:type="dcterms:W3CDTF">2017-01-07T05:29:48Z</dcterms:created>
  <dcterms:modified xsi:type="dcterms:W3CDTF">2018-01-19T05:05:31Z</dcterms:modified>
</cp:coreProperties>
</file>