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defTabSz="45561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1363" indent="-284163" algn="l" defTabSz="45561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1413" indent="-227013" algn="l" defTabSz="45561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598613" indent="-227013" algn="l" defTabSz="45561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5813" indent="-227013" algn="l" defTabSz="45561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592" y="-104"/>
      </p:cViewPr>
      <p:guideLst>
        <p:guide orient="horz" pos="795"/>
        <p:guide orient="horz" pos="72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84613" y="0"/>
            <a:ext cx="2965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77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59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8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53">
              <a:defRPr/>
            </a:pPr>
            <a:endParaRPr lang="en-US">
              <a:cs typeface="DejaVu LGC Sans" charset="0"/>
            </a:endParaRP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defTabSz="457153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Calibri" charset="0"/>
                <a:cs typeface="ＭＳ Ｐゴシック" charset="0"/>
              </a:defRPr>
            </a:lvl1pPr>
          </a:lstStyle>
          <a:p>
            <a:pPr>
              <a:defRPr/>
            </a:pPr>
            <a:fld id="{198238AB-7665-E044-B241-CC0F8CDB924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41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noFill/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1"/>
            <a:ext cx="8229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76702-71C4-684F-AAB5-F025CDB8827F}" type="datetime1">
              <a:rPr lang="en-US"/>
              <a:pPr>
                <a:defRPr/>
              </a:pPr>
              <a:t>14.10.13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6E29A-033E-B24A-B862-E8470CA6BA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15956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  <a:ln>
            <a:noFill/>
          </a:ln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F0278-4A16-7043-8ABA-2B218068A73E}" type="datetime1">
              <a:rPr lang="en-US" smtClean="0"/>
              <a:pPr>
                <a:defRPr/>
              </a:pPr>
              <a:t>14.10.13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 Hat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11" name="Picture 10" descr="Screen Shot 2012-05-07 at 2.15.5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58" y="77412"/>
            <a:ext cx="1346542" cy="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15956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  <a:ln>
            <a:noFill/>
          </a:ln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F0278-4A16-7043-8ABA-2B218068A73E}" type="datetime1">
              <a:rPr lang="en-US" smtClean="0"/>
              <a:pPr>
                <a:defRPr/>
              </a:pPr>
              <a:t>14.10.13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 Hat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397764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pic>
        <p:nvPicPr>
          <p:cNvPr id="11" name="Picture 10" descr="Screen Shot 2012-05-07 at 2.15.5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58" y="77412"/>
            <a:ext cx="1346542" cy="4559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idx="13"/>
          </p:nvPr>
        </p:nvSpPr>
        <p:spPr bwMode="auto">
          <a:xfrm>
            <a:off x="4724400" y="1295400"/>
            <a:ext cx="397764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517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5956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F0278-4A16-7043-8ABA-2B218068A73E}" type="datetime1">
              <a:rPr lang="en-US" smtClean="0"/>
              <a:pPr>
                <a:defRPr/>
              </a:pPr>
              <a:t>14.10.13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 Hat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569076" y="1295400"/>
            <a:ext cx="3117723" cy="48307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  <a:endParaRPr lang="en-US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pic>
        <p:nvPicPr>
          <p:cNvPr id="12" name="Picture 11" descr="Screen Shot 2012-05-07 at 2.15.5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58" y="77412"/>
            <a:ext cx="1346542" cy="455988"/>
          </a:xfrm>
          <a:prstGeom prst="rect">
            <a:avLst/>
          </a:prstGeom>
        </p:spPr>
      </p:pic>
      <p:sp>
        <p:nvSpPr>
          <p:cNvPr id="14" name="Text Placeholder 7"/>
          <p:cNvSpPr>
            <a:spLocks noGrp="1"/>
          </p:cNvSpPr>
          <p:nvPr>
            <p:ph idx="1"/>
          </p:nvPr>
        </p:nvSpPr>
        <p:spPr>
          <a:xfrm>
            <a:off x="457200" y="1294544"/>
            <a:ext cx="4906211" cy="483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39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5956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F0278-4A16-7043-8ABA-2B218068A73E}" type="datetime1">
              <a:rPr lang="en-US" smtClean="0"/>
              <a:pPr>
                <a:defRPr/>
              </a:pPr>
              <a:t>14.10.13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 Hat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429000" y="1262062"/>
            <a:ext cx="5257799" cy="486410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  <a:endParaRPr lang="en-US" noProof="0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pic>
        <p:nvPicPr>
          <p:cNvPr id="12" name="Picture 11" descr="Screen Shot 2012-05-07 at 2.15.5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58" y="77412"/>
            <a:ext cx="1346542" cy="455988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idx="1"/>
          </p:nvPr>
        </p:nvSpPr>
        <p:spPr>
          <a:xfrm>
            <a:off x="457200" y="1257557"/>
            <a:ext cx="2736187" cy="4868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2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15956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  <a:ln>
            <a:noFill/>
          </a:ln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F0278-4A16-7043-8ABA-2B218068A73E}" type="datetime1">
              <a:rPr lang="en-US" smtClean="0"/>
              <a:pPr>
                <a:defRPr/>
              </a:pPr>
              <a:t>14.10.13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 Hat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" name="Picture 9" descr="Screen Shot 2012-05-07 at 2.15.51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58" y="77412"/>
            <a:ext cx="1346542" cy="4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F0278-4A16-7043-8ABA-2B218068A73E}" type="datetime1">
              <a:rPr lang="en-US" smtClean="0"/>
              <a:pPr>
                <a:defRPr/>
              </a:pPr>
              <a:t>14.10.13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Red Hat Consulting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387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F0278-4A16-7043-8ABA-2B218068A73E}" type="datetime1">
              <a:rPr lang="en-US" smtClean="0"/>
              <a:pPr>
                <a:defRPr/>
              </a:pPr>
              <a:t>14.10.13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 Hat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idx="1"/>
          </p:nvPr>
        </p:nvSpPr>
        <p:spPr>
          <a:xfrm>
            <a:off x="457200" y="685800"/>
            <a:ext cx="3977640" cy="544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idx="13"/>
          </p:nvPr>
        </p:nvSpPr>
        <p:spPr>
          <a:xfrm>
            <a:off x="4724400" y="685800"/>
            <a:ext cx="3977640" cy="544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6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F0278-4A16-7043-8ABA-2B218068A73E}" type="datetime1">
              <a:rPr lang="en-US" smtClean="0"/>
              <a:pPr>
                <a:defRPr/>
              </a:pPr>
              <a:t>14.10.13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 Hat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4676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57153" tIns="45715" rIns="457153" bIns="45715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0000" y="6356350"/>
            <a:ext cx="1028700" cy="365125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ctr" defTabSz="457153">
              <a:defRPr sz="1200">
                <a:solidFill>
                  <a:srgbClr val="898989"/>
                </a:solidFill>
                <a:cs typeface="DejaVu LGC Sans" charset="0"/>
              </a:defRPr>
            </a:lvl1pPr>
          </a:lstStyle>
          <a:p>
            <a:pPr>
              <a:defRPr/>
            </a:pPr>
            <a:fld id="{824F0278-4A16-7043-8ABA-2B218068A73E}" type="datetime1">
              <a:rPr lang="en-US"/>
              <a:pPr>
                <a:defRPr/>
              </a:pPr>
              <a:t>14.10.13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defTabSz="45715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iberation Sans"/>
              </a:defRPr>
            </a:lvl1pPr>
          </a:lstStyle>
          <a:p>
            <a:pPr>
              <a:defRPr/>
            </a:pPr>
            <a:r>
              <a:rPr lang="en-US"/>
              <a:t>Red Hat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4450" y="6356350"/>
            <a:ext cx="1022350" cy="365125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r" defTabSz="457153">
              <a:defRPr sz="1200">
                <a:solidFill>
                  <a:srgbClr val="898989"/>
                </a:solidFill>
                <a:cs typeface="DejaVu LGC Sans" charset="0"/>
              </a:defRPr>
            </a:lvl1pPr>
          </a:lstStyle>
          <a:p>
            <a:pPr>
              <a:defRPr/>
            </a:pPr>
            <a:fld id="{E0237EDA-167C-924F-B2B5-A1E1FF8876F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6400800"/>
            <a:ext cx="209544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Internal</a:t>
            </a:r>
            <a:r>
              <a:rPr lang="en-US" sz="1800" b="1" baseline="0" dirty="0" smtClean="0">
                <a:latin typeface="+mn-lt"/>
              </a:rPr>
              <a:t> Use Only</a:t>
            </a:r>
            <a:endParaRPr lang="en-US" sz="1800" b="1" dirty="0">
              <a:latin typeface="+mn-lt"/>
            </a:endParaRPr>
          </a:p>
        </p:txBody>
      </p:sp>
      <p:pic>
        <p:nvPicPr>
          <p:cNvPr id="11" name="Picture 10" descr="Screen Shot 2012-05-07 at 2.15.51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58" y="77412"/>
            <a:ext cx="1346542" cy="45598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90" r:id="rId2"/>
    <p:sldLayoutId id="2147483993" r:id="rId3"/>
    <p:sldLayoutId id="2147483976" r:id="rId4"/>
    <p:sldLayoutId id="2147483977" r:id="rId5"/>
    <p:sldLayoutId id="2147483991" r:id="rId6"/>
    <p:sldLayoutId id="2147483975" r:id="rId7"/>
    <p:sldLayoutId id="2147483992" r:id="rId8"/>
    <p:sldLayoutId id="2147483978" r:id="rId9"/>
  </p:sldLayoutIdLst>
  <p:hf hdr="0" dt="0"/>
  <p:txStyles>
    <p:titleStyle>
      <a:lvl1pPr algn="l" defTabSz="455613" rtl="0" eaLnBrk="1" fontAlgn="base" hangingPunct="1">
        <a:spcBef>
          <a:spcPct val="0"/>
        </a:spcBef>
        <a:spcAft>
          <a:spcPct val="0"/>
        </a:spcAft>
        <a:defRPr sz="2800" b="1" kern="1200" cap="all" spc="-140">
          <a:ln>
            <a:noFill/>
          </a:ln>
          <a:solidFill>
            <a:schemeClr val="bg1"/>
          </a:solidFill>
          <a:effectLst/>
          <a:latin typeface="+mj-lt"/>
          <a:ea typeface="ＭＳ Ｐゴシック" charset="-128"/>
          <a:cs typeface="Helvetica"/>
        </a:defRPr>
      </a:lvl1pPr>
      <a:lvl2pPr algn="l" defTabSz="4556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Arial" charset="0"/>
        </a:defRPr>
      </a:lvl5pPr>
      <a:lvl6pPr marL="865099" algn="l" defTabSz="45715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elvetica Neue" charset="0"/>
          <a:ea typeface="ＭＳ Ｐゴシック" charset="-128"/>
        </a:defRPr>
      </a:lvl6pPr>
      <a:lvl7pPr marL="1322251" algn="l" defTabSz="45715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elvetica Neue" charset="0"/>
          <a:ea typeface="ＭＳ Ｐゴシック" charset="-128"/>
        </a:defRPr>
      </a:lvl7pPr>
      <a:lvl8pPr marL="1779404" algn="l" defTabSz="45715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elvetica Neue" charset="0"/>
          <a:ea typeface="ＭＳ Ｐゴシック" charset="-128"/>
        </a:defRPr>
      </a:lvl8pPr>
      <a:lvl9pPr marL="2236556" algn="l" defTabSz="45715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Helvetica Neue" charset="0"/>
          <a:ea typeface="ＭＳ Ｐゴシック" charset="-128"/>
        </a:defRPr>
      </a:lvl9pPr>
    </p:titleStyle>
    <p:bodyStyle>
      <a:lvl1pPr marL="231775" indent="-228600" algn="l" defTabSz="455613" rtl="0" eaLnBrk="1" fontAlgn="base" hangingPunct="1">
        <a:lnSpc>
          <a:spcPct val="95000"/>
        </a:lnSpc>
        <a:spcBef>
          <a:spcPts val="3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Helvetica"/>
        </a:defRPr>
      </a:lvl1pPr>
      <a:lvl2pPr marL="458788" indent="-228600" algn="l" defTabSz="455613" rtl="0" eaLnBrk="1" fontAlgn="base" hangingPunct="1">
        <a:lnSpc>
          <a:spcPct val="95000"/>
        </a:lnSpc>
        <a:spcBef>
          <a:spcPts val="300"/>
        </a:spcBef>
        <a:spcAft>
          <a:spcPct val="0"/>
        </a:spcAft>
        <a:buFont typeface="Arial"/>
        <a:buChar char="•"/>
        <a:defRPr sz="2000" kern="1200" baseline="0">
          <a:solidFill>
            <a:schemeClr val="tx1"/>
          </a:solidFill>
          <a:latin typeface="+mn-lt"/>
          <a:ea typeface="ＭＳ Ｐゴシック" charset="-128"/>
          <a:cs typeface="Helvetica"/>
        </a:defRPr>
      </a:lvl2pPr>
      <a:lvl3pPr marL="682625" indent="-228600" algn="l" defTabSz="455613" rtl="0" eaLnBrk="1" fontAlgn="base" hangingPunct="1">
        <a:lnSpc>
          <a:spcPct val="95000"/>
        </a:lnSpc>
        <a:spcBef>
          <a:spcPts val="300"/>
        </a:spcBef>
        <a:spcAft>
          <a:spcPct val="0"/>
        </a:spcAft>
        <a:buFont typeface="Arial"/>
        <a:buChar char="•"/>
        <a:defRPr kern="1200" baseline="0">
          <a:solidFill>
            <a:schemeClr val="tx1"/>
          </a:solidFill>
          <a:latin typeface="+mn-lt"/>
          <a:ea typeface="ＭＳ Ｐゴシック" charset="-128"/>
          <a:cs typeface="Helvetica"/>
        </a:defRPr>
      </a:lvl3pPr>
      <a:lvl4pPr marL="914400" indent="-228600" algn="l" defTabSz="455613" rtl="0" eaLnBrk="1" fontAlgn="base" hangingPunct="1">
        <a:lnSpc>
          <a:spcPct val="95000"/>
        </a:lnSpc>
        <a:spcBef>
          <a:spcPts val="300"/>
        </a:spcBef>
        <a:spcAft>
          <a:spcPct val="0"/>
        </a:spcAft>
        <a:buFont typeface="Arial"/>
        <a:buChar char="•"/>
        <a:defRPr sz="1600" kern="1200" baseline="0">
          <a:solidFill>
            <a:schemeClr val="tx1"/>
          </a:solidFill>
          <a:latin typeface="+mn-lt"/>
          <a:ea typeface="ＭＳ Ｐゴシック" charset="-128"/>
          <a:cs typeface="Helvetica"/>
        </a:defRPr>
      </a:lvl4pPr>
      <a:lvl5pPr marL="1143000" marR="0" indent="-228600" algn="l" defTabSz="455613" rtl="0" eaLnBrk="1" fontAlgn="base" latinLnBrk="0" hangingPunct="1">
        <a:lnSpc>
          <a:spcPct val="95000"/>
        </a:lnSpc>
        <a:spcBef>
          <a:spcPts val="300"/>
        </a:spcBef>
        <a:spcAft>
          <a:spcPct val="0"/>
        </a:spcAft>
        <a:buClrTx/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ＭＳ Ｐゴシック" charset="-128"/>
          <a:cs typeface="Helvetica"/>
        </a:defRPr>
      </a:lvl5pPr>
      <a:lvl6pPr marL="1371600" indent="-228600" algn="l" defTabSz="457153" rtl="0" eaLnBrk="1" latinLnBrk="0" hangingPunct="1">
        <a:lnSpc>
          <a:spcPct val="95000"/>
        </a:lnSpc>
        <a:spcBef>
          <a:spcPts val="300"/>
        </a:spcBef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457153" rtl="0" eaLnBrk="1" latinLnBrk="0" hangingPunct="1">
        <a:lnSpc>
          <a:spcPct val="95000"/>
        </a:lnSpc>
        <a:spcBef>
          <a:spcPts val="300"/>
        </a:spcBef>
        <a:buFont typeface="Arial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27213" indent="-228600" algn="l" defTabSz="457153" rtl="0" eaLnBrk="1" latinLnBrk="0" hangingPunct="1">
        <a:lnSpc>
          <a:spcPct val="95000"/>
        </a:lnSpc>
        <a:spcBef>
          <a:spcPts val="300"/>
        </a:spcBef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457153" rtl="0" eaLnBrk="1" latinLnBrk="0" hangingPunct="1">
        <a:lnSpc>
          <a:spcPct val="95000"/>
        </a:lnSpc>
        <a:spcBef>
          <a:spcPts val="300"/>
        </a:spcBef>
        <a:buFont typeface="Arial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Summary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 Hat Consulting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7EDA-167C-924F-B2B5-A1E1FF8876F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Broker</a:t>
            </a:r>
          </a:p>
          <a:p>
            <a:pPr lvl="1"/>
            <a:r>
              <a:rPr lang="en-US" dirty="0" smtClean="0"/>
              <a:t>Hostname:	</a:t>
            </a:r>
            <a:r>
              <a:rPr lang="en-US" dirty="0" err="1" smtClean="0"/>
              <a:t>broker.demo.gsso.redhat.com</a:t>
            </a:r>
            <a:endParaRPr lang="en-US" dirty="0" smtClean="0"/>
          </a:p>
          <a:p>
            <a:pPr lvl="1"/>
            <a:r>
              <a:rPr lang="en-US" dirty="0" smtClean="0"/>
              <a:t>IP Address:	10.11.169.240</a:t>
            </a:r>
          </a:p>
          <a:p>
            <a:r>
              <a:rPr lang="en-US" dirty="0" smtClean="0"/>
              <a:t>Node 1</a:t>
            </a:r>
          </a:p>
          <a:p>
            <a:pPr lvl="1"/>
            <a:r>
              <a:rPr lang="en-US" dirty="0" smtClean="0"/>
              <a:t>Hostname:	node1.demo.gsso.redhat.com</a:t>
            </a:r>
          </a:p>
          <a:p>
            <a:pPr lvl="1"/>
            <a:r>
              <a:rPr lang="en-US" dirty="0" smtClean="0"/>
              <a:t>IP Address:	10.11.169.241</a:t>
            </a:r>
          </a:p>
          <a:p>
            <a:r>
              <a:rPr lang="en-US" dirty="0" smtClean="0"/>
              <a:t>Node 2</a:t>
            </a:r>
          </a:p>
          <a:p>
            <a:pPr lvl="1"/>
            <a:r>
              <a:rPr lang="en-US" dirty="0" smtClean="0"/>
              <a:t>Hostname:	node2.demo.gsso.redhat.com</a:t>
            </a:r>
          </a:p>
          <a:p>
            <a:pPr lvl="1"/>
            <a:r>
              <a:rPr lang="en-US" dirty="0" smtClean="0"/>
              <a:t>IP Address:	10.11.169.242</a:t>
            </a:r>
          </a:p>
        </p:txBody>
      </p:sp>
    </p:spTree>
    <p:extLst>
      <p:ext uri="{BB962C8B-B14F-4D97-AF65-F5344CB8AC3E}">
        <p14:creationId xmlns:p14="http://schemas.microsoft.com/office/powerpoint/2010/main" val="228371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HC Preso Internal v004-1">
  <a:themeElements>
    <a:clrScheme name="Red Hat Brand Colors">
      <a:dk1>
        <a:sysClr val="windowText" lastClr="000000"/>
      </a:dk1>
      <a:lt1>
        <a:sysClr val="window" lastClr="FFFFFF"/>
      </a:lt1>
      <a:dk2>
        <a:srgbClr val="781F1C"/>
      </a:dk2>
      <a:lt2>
        <a:srgbClr val="BFDCE8"/>
      </a:lt2>
      <a:accent1>
        <a:srgbClr val="CC0000"/>
      </a:accent1>
      <a:accent2>
        <a:srgbClr val="0093D9"/>
      </a:accent2>
      <a:accent3>
        <a:srgbClr val="ABB400"/>
      </a:accent3>
      <a:accent4>
        <a:srgbClr val="FF8D00"/>
      </a:accent4>
      <a:accent5>
        <a:srgbClr val="003D6E"/>
      </a:accent5>
      <a:accent6>
        <a:srgbClr val="4E376B"/>
      </a:accent6>
      <a:hlink>
        <a:srgbClr val="0000FF"/>
      </a:hlink>
      <a:folHlink>
        <a:srgbClr val="800080"/>
      </a:folHlink>
    </a:clrScheme>
    <a:fontScheme name="RH Doc Std">
      <a:majorFont>
        <a:latin typeface="Liberation Sans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Liberation Sans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RHC Preso Internal v004-1.potx</Template>
  <TotalTime>0</TotalTime>
  <Words>9</Words>
  <Application>Microsoft Macintosh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RHC Preso Internal v004-1</vt:lpstr>
      <vt:lpstr>Installation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Jürgen Hoffmann</cp:lastModifiedBy>
  <cp:revision>111</cp:revision>
  <cp:lastPrinted>1601-01-01T00:00:00Z</cp:lastPrinted>
  <dcterms:created xsi:type="dcterms:W3CDTF">2010-08-23T23:51:54Z</dcterms:created>
  <dcterms:modified xsi:type="dcterms:W3CDTF">2013-10-21T17:33:12Z</dcterms:modified>
  <cp:category/>
</cp:coreProperties>
</file>