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70" r:id="rId4"/>
    <p:sldId id="271" r:id="rId5"/>
    <p:sldId id="272" r:id="rId6"/>
    <p:sldId id="274" r:id="rId7"/>
    <p:sldId id="258" r:id="rId8"/>
    <p:sldId id="276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>
        <p:scale>
          <a:sx n="75" d="100"/>
          <a:sy n="75" d="100"/>
        </p:scale>
        <p:origin x="10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7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8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82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9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0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97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6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5536-922E-4E1B-8241-EDE9351AEEA7}" type="datetimeFigureOut">
              <a:rPr lang="ko-KR" altLang="en-US" smtClean="0"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7D3-9398-458C-BCD6-06177A025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0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0" y="1395688"/>
            <a:ext cx="8026400" cy="45528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8417" y="1539375"/>
            <a:ext cx="7894531" cy="41318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8417" y="1952564"/>
            <a:ext cx="1723083" cy="39326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1500" y="1952564"/>
            <a:ext cx="6171449" cy="33034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1500" y="5256002"/>
            <a:ext cx="6171449" cy="6291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556765" y="1539375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56765" y="195256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56765" y="5256002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300" y="195256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77716"/>
              </p:ext>
            </p:extLst>
          </p:nvPr>
        </p:nvGraphicFramePr>
        <p:xfrm>
          <a:off x="9279735" y="965199"/>
          <a:ext cx="2772565" cy="554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41"/>
                <a:gridCol w="2200724"/>
              </a:tblGrid>
              <a:tr h="138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새포토북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불러오기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저장 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좌측메뉴화면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 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실질적인 편집화면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전체적인 작업화면 미리 보기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763644"/>
            <a:ext cx="11342848" cy="5698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6595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595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68401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68401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702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702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1011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810113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637319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37319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50890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50890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832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39832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150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02419" y="1327588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354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9354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2869"/>
              </p:ext>
            </p:extLst>
          </p:nvPr>
        </p:nvGraphicFramePr>
        <p:xfrm>
          <a:off x="838200" y="1825625"/>
          <a:ext cx="10549467" cy="472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9508067"/>
              </a:tblGrid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새 포토북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최초 클릭 시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다른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이름으로 저장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+ 2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번째 클릭부터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자동 저장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다른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이름으로 저장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6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763644"/>
            <a:ext cx="11342848" cy="5698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6595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595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68401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68401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702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702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1011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810113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637319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37319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50890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50890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832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39832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150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02419" y="1327588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354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9354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03348"/>
              </p:ext>
            </p:extLst>
          </p:nvPr>
        </p:nvGraphicFramePr>
        <p:xfrm>
          <a:off x="838200" y="1825625"/>
          <a:ext cx="10549467" cy="472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9508067"/>
              </a:tblGrid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불러오기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실행취소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아무 작업 없을 시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클릭 시 무반응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회 작업 이후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이전 작업단계로 돌아감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더 돌아갈 단계가 없을 때까지 클릭 반응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다시실행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실행취소 없을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무반응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회 실행취소 실행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실행취소 되돌리기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다시 돌릴 단계가 없을 때까지 클릭 반응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763644"/>
            <a:ext cx="11342848" cy="5698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6595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595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68401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68401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702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702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1011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810113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637319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37319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50890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50890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832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39832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150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02419" y="1327588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354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9354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07278"/>
              </p:ext>
            </p:extLst>
          </p:nvPr>
        </p:nvGraphicFramePr>
        <p:xfrm>
          <a:off x="838200" y="1825625"/>
          <a:ext cx="10549467" cy="472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9508067"/>
              </a:tblGrid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글 상자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글 상자 그리기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글 상자가 그려지고 커서가 활성화되면 옵션화면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(7-1,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나타남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옵션화면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글자 색상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글씨체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가운데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볼드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기울임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사진정렬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클릭 시 하위메뉴 펼치기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(8-1,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 미선택 시 모든 메뉴 비활성화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 이상 선택 시 활성화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가운데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오른쪽 맞춤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 기준으로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위쪽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가운데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아래쪽 맞춤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 기준으로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 이상 선택 시 활성화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가로간격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세로간격 동일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선택된 객체끼리의 간격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템플릿은 항상 최하단에 위치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 미선택 시 모든 메뉴 비활성화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이상 선택 시 모든 메뉴 활성화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객체의 위치 선택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맨 앞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맨 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모든 객체 최상단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최하단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앞으로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뒤로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한 객체 씩 이동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520397" y="2150356"/>
            <a:ext cx="2237210" cy="980088"/>
            <a:chOff x="7884689" y="-783344"/>
            <a:chExt cx="2237210" cy="9800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7389" y="-783344"/>
              <a:ext cx="2133600" cy="6096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7886472" y="-780388"/>
              <a:ext cx="2235427" cy="56985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84689" y="-216444"/>
              <a:ext cx="452260" cy="413188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7-1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58828" y="3453673"/>
            <a:ext cx="1893979" cy="1467482"/>
            <a:chOff x="7521028" y="-1194527"/>
            <a:chExt cx="1893979" cy="14674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786" y="-1157738"/>
              <a:ext cx="1408221" cy="1430693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7973289" y="-1194527"/>
              <a:ext cx="1441717" cy="146748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21028" y="-143190"/>
              <a:ext cx="452260" cy="413188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8-1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0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763644"/>
            <a:ext cx="11342848" cy="5698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6595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595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68401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68401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702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702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1011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810113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637319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37319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50890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50890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832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39832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1503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02419" y="1327588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35407" y="763644"/>
            <a:ext cx="801806" cy="5698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935407" y="133350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87381"/>
              </p:ext>
            </p:extLst>
          </p:nvPr>
        </p:nvGraphicFramePr>
        <p:xfrm>
          <a:off x="838200" y="1825625"/>
          <a:ext cx="10549467" cy="472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9508067"/>
              </a:tblGrid>
              <a:tr h="1575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58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8" y="1189914"/>
            <a:ext cx="2124075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490" y="34710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미리 보기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5810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06364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5810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06364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75399"/>
              </p:ext>
            </p:extLst>
          </p:nvPr>
        </p:nvGraphicFramePr>
        <p:xfrm>
          <a:off x="3131611" y="1103611"/>
          <a:ext cx="8552389" cy="537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57"/>
                <a:gridCol w="7708132"/>
              </a:tblGrid>
              <a:tr h="107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4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6838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72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33500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20931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3971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19181" y="776726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6069" y="1943100"/>
            <a:ext cx="2061524" cy="35179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466" y="5047812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2726" y="5461000"/>
            <a:ext cx="2061524" cy="5162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466" y="556408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62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8" y="1189914"/>
            <a:ext cx="2124075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490" y="34710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미리 보기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5810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06364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5810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06364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9061"/>
              </p:ext>
            </p:extLst>
          </p:nvPr>
        </p:nvGraphicFramePr>
        <p:xfrm>
          <a:off x="3131611" y="1103611"/>
          <a:ext cx="8552389" cy="537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57"/>
                <a:gridCol w="7708132"/>
              </a:tblGrid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아이콘 활성화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사진 리스트로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+ 4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사진 가져오기 버튼으로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활성화 이후 클릭 시 무응답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활성화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추가된 사진 없을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빈 화면 노출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추가된 사진 있을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두 줄로 정렬된 사진리스트 노출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 다수 선택 가능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Delete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키 반응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리스트에서 삭제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drag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and drop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편집화면으로 사진 이동 가능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 활성화 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 가져오기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팝업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(4-1,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사진파일 다수 선택 및 가져오기 가능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6838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72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33500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20931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3971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19181" y="776726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6069" y="1943100"/>
            <a:ext cx="2061524" cy="35179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466" y="5047812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2726" y="5461000"/>
            <a:ext cx="2061524" cy="5162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466" y="556408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8438562" y="4806664"/>
            <a:ext cx="3131243" cy="1514837"/>
            <a:chOff x="11702462" y="4944729"/>
            <a:chExt cx="3131243" cy="151483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12901" y="4980186"/>
              <a:ext cx="2620804" cy="147789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2154723" y="4944729"/>
              <a:ext cx="2678981" cy="151335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702462" y="6046378"/>
              <a:ext cx="452260" cy="413188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1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8" y="1189914"/>
            <a:ext cx="2124075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490" y="34710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미리 보기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5810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06364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5810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06364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76978"/>
              </p:ext>
            </p:extLst>
          </p:nvPr>
        </p:nvGraphicFramePr>
        <p:xfrm>
          <a:off x="3131611" y="1103611"/>
          <a:ext cx="8552389" cy="55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57"/>
                <a:gridCol w="7708132"/>
              </a:tblGrid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아이콘 활성화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템플릿 리스트로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+ 4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미리 보기 버튼으로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활성화 이후 클릭 시 무응답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활성화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템플릿 리스트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열 표지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열 내지로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행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템플릿 미리 보기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개의 템플릿만 선택 가능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템플릿 선택 시 미리 보기 버튼 활성화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 활성화 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 버튼 클릭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에 템플릿 적용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에 템플릿 적용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 시 편집 불가능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글 상자 등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화면의 다른 템플릿 리스트 선택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시 해당 템플릿으로 변경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적용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취소 버튼으로 변경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적용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미리 보기 한 템플릿 적용 및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버튼 미리 보기로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미리 보기 한 템플릿 미적용 및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버튼 미리 보기로 변경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6838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72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33500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20931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3971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19181" y="776726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6069" y="1943100"/>
            <a:ext cx="2061524" cy="35179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466" y="5047812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2726" y="5461000"/>
            <a:ext cx="2061524" cy="5162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466" y="556408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27295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8" y="1189914"/>
            <a:ext cx="2124075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490" y="3466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미리 보기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5810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06364" y="221742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5810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06364" y="2842410"/>
            <a:ext cx="821582" cy="45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9512"/>
              </p:ext>
            </p:extLst>
          </p:nvPr>
        </p:nvGraphicFramePr>
        <p:xfrm>
          <a:off x="3131611" y="836911"/>
          <a:ext cx="8552389" cy="537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57"/>
                <a:gridCol w="7708132"/>
              </a:tblGrid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아이콘 활성화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스티커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리스트로 변경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+ 4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하단영역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빈 화면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활성화 이후 클릭 시 무응답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스티커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미리 보기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 리스트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열로 스티커 미리 보기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다수선택 불가능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drag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and drop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편집화면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으로 사진 이동 가능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스티커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회 클릭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편집화면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좌측 상단 위치에 추가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6838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72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33500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20931" y="1189914"/>
            <a:ext cx="686662" cy="7531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39716" y="786130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19181" y="776726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6069" y="1943100"/>
            <a:ext cx="2061524" cy="35179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466" y="5047812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2726" y="5461000"/>
            <a:ext cx="2061524" cy="5162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466" y="5564083"/>
            <a:ext cx="452260" cy="41318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82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923</Words>
  <Application>Microsoft Office PowerPoint</Application>
  <PresentationFormat>와이드스크린</PresentationFormat>
  <Paragraphs>213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상준</dc:creator>
  <cp:lastModifiedBy>이 상준</cp:lastModifiedBy>
  <cp:revision>23</cp:revision>
  <dcterms:created xsi:type="dcterms:W3CDTF">2018-09-20T05:44:05Z</dcterms:created>
  <dcterms:modified xsi:type="dcterms:W3CDTF">2018-09-27T13:08:04Z</dcterms:modified>
</cp:coreProperties>
</file>