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59" r:id="rId5"/>
    <p:sldId id="269" r:id="rId6"/>
    <p:sldId id="270" r:id="rId7"/>
    <p:sldId id="272" r:id="rId8"/>
    <p:sldId id="273" r:id="rId9"/>
    <p:sldId id="27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B"/>
    <a:srgbClr val="A0A0A1"/>
    <a:srgbClr val="F9F8FD"/>
    <a:srgbClr val="878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73E5B-534E-4F58-BEC8-14DB885A448D}" v="3" dt="2023-11-08T02:04:40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 O" userId="011fa1af21e566d8" providerId="LiveId" clId="{7F173E5B-534E-4F58-BEC8-14DB885A448D}"/>
    <pc:docChg chg="undo custSel modSld">
      <pc:chgData name="ng O" userId="011fa1af21e566d8" providerId="LiveId" clId="{7F173E5B-534E-4F58-BEC8-14DB885A448D}" dt="2023-11-08T02:06:50.577" v="116" actId="1076"/>
      <pc:docMkLst>
        <pc:docMk/>
      </pc:docMkLst>
      <pc:sldChg chg="modSp mod">
        <pc:chgData name="ng O" userId="011fa1af21e566d8" providerId="LiveId" clId="{7F173E5B-534E-4F58-BEC8-14DB885A448D}" dt="2023-11-08T02:00:50.518" v="12" actId="20577"/>
        <pc:sldMkLst>
          <pc:docMk/>
          <pc:sldMk cId="1859098419" sldId="257"/>
        </pc:sldMkLst>
        <pc:spChg chg="mod">
          <ac:chgData name="ng O" userId="011fa1af21e566d8" providerId="LiveId" clId="{7F173E5B-534E-4F58-BEC8-14DB885A448D}" dt="2023-11-08T02:00:50.518" v="12" actId="20577"/>
          <ac:spMkLst>
            <pc:docMk/>
            <pc:sldMk cId="1859098419" sldId="257"/>
            <ac:spMk id="6" creationId="{946B1FA4-327D-495D-941A-E027D03981AF}"/>
          </ac:spMkLst>
        </pc:spChg>
      </pc:sldChg>
      <pc:sldChg chg="addSp delSp modSp mod">
        <pc:chgData name="ng O" userId="011fa1af21e566d8" providerId="LiveId" clId="{7F173E5B-534E-4F58-BEC8-14DB885A448D}" dt="2023-11-08T02:06:50.577" v="116" actId="1076"/>
        <pc:sldMkLst>
          <pc:docMk/>
          <pc:sldMk cId="3788322939" sldId="261"/>
        </pc:sldMkLst>
        <pc:spChg chg="del">
          <ac:chgData name="ng O" userId="011fa1af21e566d8" providerId="LiveId" clId="{7F173E5B-534E-4F58-BEC8-14DB885A448D}" dt="2023-11-08T02:04:22.192" v="76" actId="478"/>
          <ac:spMkLst>
            <pc:docMk/>
            <pc:sldMk cId="3788322939" sldId="261"/>
            <ac:spMk id="16" creationId="{9BF6FC43-699E-4A3C-93BD-A9D4DBB958DB}"/>
          </ac:spMkLst>
        </pc:spChg>
        <pc:spChg chg="mod ord">
          <ac:chgData name="ng O" userId="011fa1af21e566d8" providerId="LiveId" clId="{7F173E5B-534E-4F58-BEC8-14DB885A448D}" dt="2023-11-08T02:04:35.620" v="82" actId="164"/>
          <ac:spMkLst>
            <pc:docMk/>
            <pc:sldMk cId="3788322939" sldId="261"/>
            <ac:spMk id="27" creationId="{00000000-0000-0000-0000-000000000000}"/>
          </ac:spMkLst>
        </pc:spChg>
        <pc:spChg chg="mod">
          <ac:chgData name="ng O" userId="011fa1af21e566d8" providerId="LiveId" clId="{7F173E5B-534E-4F58-BEC8-14DB885A448D}" dt="2023-11-08T02:06:50.577" v="116" actId="1076"/>
          <ac:spMkLst>
            <pc:docMk/>
            <pc:sldMk cId="3788322939" sldId="261"/>
            <ac:spMk id="34" creationId="{B5452068-4D9E-4D25-9E2A-35C3C622F5A5}"/>
          </ac:spMkLst>
        </pc:spChg>
        <pc:spChg chg="del">
          <ac:chgData name="ng O" userId="011fa1af21e566d8" providerId="LiveId" clId="{7F173E5B-534E-4F58-BEC8-14DB885A448D}" dt="2023-11-08T02:04:23.213" v="77" actId="478"/>
          <ac:spMkLst>
            <pc:docMk/>
            <pc:sldMk cId="3788322939" sldId="261"/>
            <ac:spMk id="35" creationId="{9BF6FC43-699E-4A3C-93BD-A9D4DBB958DB}"/>
          </ac:spMkLst>
        </pc:spChg>
        <pc:spChg chg="mod">
          <ac:chgData name="ng O" userId="011fa1af21e566d8" providerId="LiveId" clId="{7F173E5B-534E-4F58-BEC8-14DB885A448D}" dt="2023-11-08T02:04:38.446" v="83" actId="164"/>
          <ac:spMkLst>
            <pc:docMk/>
            <pc:sldMk cId="3788322939" sldId="261"/>
            <ac:spMk id="36" creationId="{00000000-0000-0000-0000-000000000000}"/>
          </ac:spMkLst>
        </pc:spChg>
        <pc:spChg chg="mod">
          <ac:chgData name="ng O" userId="011fa1af21e566d8" providerId="LiveId" clId="{7F173E5B-534E-4F58-BEC8-14DB885A448D}" dt="2023-11-08T02:04:38.446" v="83" actId="164"/>
          <ac:spMkLst>
            <pc:docMk/>
            <pc:sldMk cId="3788322939" sldId="261"/>
            <ac:spMk id="39" creationId="{9BF6FC43-699E-4A3C-93BD-A9D4DBB958DB}"/>
          </ac:spMkLst>
        </pc:spChg>
        <pc:spChg chg="mod ord">
          <ac:chgData name="ng O" userId="011fa1af21e566d8" providerId="LiveId" clId="{7F173E5B-534E-4F58-BEC8-14DB885A448D}" dt="2023-11-08T02:04:35.620" v="82" actId="164"/>
          <ac:spMkLst>
            <pc:docMk/>
            <pc:sldMk cId="3788322939" sldId="261"/>
            <ac:spMk id="43" creationId="{9BF6FC43-699E-4A3C-93BD-A9D4DBB958DB}"/>
          </ac:spMkLst>
        </pc:spChg>
        <pc:spChg chg="mod">
          <ac:chgData name="ng O" userId="011fa1af21e566d8" providerId="LiveId" clId="{7F173E5B-534E-4F58-BEC8-14DB885A448D}" dt="2023-11-08T02:06:50.577" v="116" actId="1076"/>
          <ac:spMkLst>
            <pc:docMk/>
            <pc:sldMk cId="3788322939" sldId="261"/>
            <ac:spMk id="48" creationId="{B5452068-4D9E-4D25-9E2A-35C3C622F5A5}"/>
          </ac:spMkLst>
        </pc:spChg>
        <pc:spChg chg="del">
          <ac:chgData name="ng O" userId="011fa1af21e566d8" providerId="LiveId" clId="{7F173E5B-534E-4F58-BEC8-14DB885A448D}" dt="2023-11-08T02:04:23.663" v="78" actId="478"/>
          <ac:spMkLst>
            <pc:docMk/>
            <pc:sldMk cId="3788322939" sldId="261"/>
            <ac:spMk id="49" creationId="{9BF6FC43-699E-4A3C-93BD-A9D4DBB958DB}"/>
          </ac:spMkLst>
        </pc:spChg>
        <pc:spChg chg="mod">
          <ac:chgData name="ng O" userId="011fa1af21e566d8" providerId="LiveId" clId="{7F173E5B-534E-4F58-BEC8-14DB885A448D}" dt="2023-11-08T02:06:26.628" v="112" actId="1076"/>
          <ac:spMkLst>
            <pc:docMk/>
            <pc:sldMk cId="3788322939" sldId="261"/>
            <ac:spMk id="50" creationId="{00000000-0000-0000-0000-000000000000}"/>
          </ac:spMkLst>
        </pc:spChg>
        <pc:spChg chg="mod">
          <ac:chgData name="ng O" userId="011fa1af21e566d8" providerId="LiveId" clId="{7F173E5B-534E-4F58-BEC8-14DB885A448D}" dt="2023-11-08T02:04:44.642" v="88" actId="20577"/>
          <ac:spMkLst>
            <pc:docMk/>
            <pc:sldMk cId="3788322939" sldId="261"/>
            <ac:spMk id="51" creationId="{9BF6FC43-699E-4A3C-93BD-A9D4DBB958DB}"/>
          </ac:spMkLst>
        </pc:spChg>
        <pc:spChg chg="mod">
          <ac:chgData name="ng O" userId="011fa1af21e566d8" providerId="LiveId" clId="{7F173E5B-534E-4F58-BEC8-14DB885A448D}" dt="2023-11-08T02:06:50.577" v="116" actId="1076"/>
          <ac:spMkLst>
            <pc:docMk/>
            <pc:sldMk cId="3788322939" sldId="261"/>
            <ac:spMk id="52" creationId="{B5452068-4D9E-4D25-9E2A-35C3C622F5A5}"/>
          </ac:spMkLst>
        </pc:spChg>
        <pc:grpChg chg="mod">
          <ac:chgData name="ng O" userId="011fa1af21e566d8" providerId="LiveId" clId="{7F173E5B-534E-4F58-BEC8-14DB885A448D}" dt="2023-11-08T02:06:29.405" v="114" actId="1076"/>
          <ac:grpSpMkLst>
            <pc:docMk/>
            <pc:sldMk cId="3788322939" sldId="261"/>
            <ac:grpSpMk id="2" creationId="{00000000-0000-0000-0000-000000000000}"/>
          </ac:grpSpMkLst>
        </pc:grpChg>
        <pc:grpChg chg="add mod">
          <ac:chgData name="ng O" userId="011fa1af21e566d8" providerId="LiveId" clId="{7F173E5B-534E-4F58-BEC8-14DB885A448D}" dt="2023-11-08T02:06:50.577" v="116" actId="1076"/>
          <ac:grpSpMkLst>
            <pc:docMk/>
            <pc:sldMk cId="3788322939" sldId="261"/>
            <ac:grpSpMk id="3" creationId="{50E61951-160A-36B8-2167-DE2564950586}"/>
          </ac:grpSpMkLst>
        </pc:grpChg>
        <pc:grpChg chg="add mod">
          <ac:chgData name="ng O" userId="011fa1af21e566d8" providerId="LiveId" clId="{7F173E5B-534E-4F58-BEC8-14DB885A448D}" dt="2023-11-08T02:06:50.577" v="116" actId="1076"/>
          <ac:grpSpMkLst>
            <pc:docMk/>
            <pc:sldMk cId="3788322939" sldId="261"/>
            <ac:grpSpMk id="4" creationId="{4695458E-9C09-EADD-9AB0-CDB4D1CCB8C9}"/>
          </ac:grpSpMkLst>
        </pc:grpChg>
        <pc:grpChg chg="add mod">
          <ac:chgData name="ng O" userId="011fa1af21e566d8" providerId="LiveId" clId="{7F173E5B-534E-4F58-BEC8-14DB885A448D}" dt="2023-11-08T02:06:50.577" v="116" actId="1076"/>
          <ac:grpSpMkLst>
            <pc:docMk/>
            <pc:sldMk cId="3788322939" sldId="261"/>
            <ac:grpSpMk id="5" creationId="{7B68DB49-E20A-53A3-5E86-1B6400B148EB}"/>
          </ac:grpSpMkLst>
        </pc:grpChg>
      </pc:sldChg>
      <pc:sldChg chg="modSp mod">
        <pc:chgData name="ng O" userId="011fa1af21e566d8" providerId="LiveId" clId="{7F173E5B-534E-4F58-BEC8-14DB885A448D}" dt="2023-11-08T02:03:51.161" v="75" actId="1076"/>
        <pc:sldMkLst>
          <pc:docMk/>
          <pc:sldMk cId="230082398" sldId="262"/>
        </pc:sldMkLst>
        <pc:spChg chg="mod">
          <ac:chgData name="ng O" userId="011fa1af21e566d8" providerId="LiveId" clId="{7F173E5B-534E-4F58-BEC8-14DB885A448D}" dt="2023-11-08T02:03:27.306" v="69" actId="1038"/>
          <ac:spMkLst>
            <pc:docMk/>
            <pc:sldMk cId="230082398" sldId="262"/>
            <ac:spMk id="3" creationId="{3707498F-4F7E-5734-FBC5-0188F62C972E}"/>
          </ac:spMkLst>
        </pc:spChg>
        <pc:spChg chg="mod">
          <ac:chgData name="ng O" userId="011fa1af21e566d8" providerId="LiveId" clId="{7F173E5B-534E-4F58-BEC8-14DB885A448D}" dt="2023-11-08T02:03:51.161" v="75" actId="1076"/>
          <ac:spMkLst>
            <pc:docMk/>
            <pc:sldMk cId="230082398" sldId="262"/>
            <ac:spMk id="32" creationId="{01F005C6-A0D4-4C4A-800C-47B9350ADBDC}"/>
          </ac:spMkLst>
        </pc:spChg>
        <pc:spChg chg="mod">
          <ac:chgData name="ng O" userId="011fa1af21e566d8" providerId="LiveId" clId="{7F173E5B-534E-4F58-BEC8-14DB885A448D}" dt="2023-11-08T02:02:44.794" v="43" actId="1076"/>
          <ac:spMkLst>
            <pc:docMk/>
            <pc:sldMk cId="230082398" sldId="262"/>
            <ac:spMk id="33" creationId="{B9946555-FC02-437B-A75B-8631EFCC91CE}"/>
          </ac:spMkLst>
        </pc:spChg>
        <pc:spChg chg="mod">
          <ac:chgData name="ng O" userId="011fa1af21e566d8" providerId="LiveId" clId="{7F173E5B-534E-4F58-BEC8-14DB885A448D}" dt="2023-11-08T02:03:41.795" v="72" actId="1076"/>
          <ac:spMkLst>
            <pc:docMk/>
            <pc:sldMk cId="230082398" sldId="262"/>
            <ac:spMk id="37" creationId="{5FA88013-4D5E-4CA0-B441-12F764CEC92C}"/>
          </ac:spMkLst>
        </pc:spChg>
        <pc:spChg chg="mod">
          <ac:chgData name="ng O" userId="011fa1af21e566d8" providerId="LiveId" clId="{7F173E5B-534E-4F58-BEC8-14DB885A448D}" dt="2023-11-08T02:03:19.300" v="62" actId="1038"/>
          <ac:spMkLst>
            <pc:docMk/>
            <pc:sldMk cId="230082398" sldId="262"/>
            <ac:spMk id="38" creationId="{B13A27EA-DA5E-4246-98BC-E9AC11D6C506}"/>
          </ac:spMkLst>
        </pc:spChg>
        <pc:spChg chg="mod">
          <ac:chgData name="ng O" userId="011fa1af21e566d8" providerId="LiveId" clId="{7F173E5B-534E-4F58-BEC8-14DB885A448D}" dt="2023-11-08T02:03:19.300" v="62" actId="1038"/>
          <ac:spMkLst>
            <pc:docMk/>
            <pc:sldMk cId="230082398" sldId="262"/>
            <ac:spMk id="40" creationId="{37DC32E2-7231-4DF7-AF51-B12037325610}"/>
          </ac:spMkLst>
        </pc:spChg>
        <pc:grpChg chg="mod">
          <ac:chgData name="ng O" userId="011fa1af21e566d8" providerId="LiveId" clId="{7F173E5B-534E-4F58-BEC8-14DB885A448D}" dt="2023-11-08T02:02:34.714" v="39" actId="1076"/>
          <ac:grpSpMkLst>
            <pc:docMk/>
            <pc:sldMk cId="230082398" sldId="262"/>
            <ac:grpSpMk id="2" creationId="{00000000-0000-0000-0000-000000000000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8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6B1FA4-327D-495D-941A-E027D03981AF}"/>
              </a:ext>
            </a:extLst>
          </p:cNvPr>
          <p:cNvSpPr/>
          <p:nvPr/>
        </p:nvSpPr>
        <p:spPr>
          <a:xfrm>
            <a:off x="2738344" y="2524593"/>
            <a:ext cx="6715312" cy="166593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431800" dist="1270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3025" latinLnBrk="0">
              <a:lnSpc>
                <a:spcPct val="150000"/>
              </a:lnSpc>
              <a:tabLst>
                <a:tab pos="723900" algn="l"/>
              </a:tabLst>
              <a:defRPr/>
            </a:pPr>
            <a:r>
              <a:rPr lang="en-US" altLang="ko-KR" sz="3200" b="1" i="1" kern="0" dirty="0">
                <a:solidFill>
                  <a:srgbClr val="878F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Cat Company</a:t>
            </a:r>
          </a:p>
          <a:p>
            <a:pPr marL="1343025" latinLnBrk="0">
              <a:lnSpc>
                <a:spcPct val="150000"/>
              </a:lnSpc>
              <a:tabLst>
                <a:tab pos="723900" algn="l"/>
              </a:tabLst>
              <a:defRPr/>
            </a:pPr>
            <a:r>
              <a:rPr lang="ko-KR" altLang="en-US" sz="900" kern="0" dirty="0">
                <a:solidFill>
                  <a:srgbClr val="878FE2"/>
                </a:solidFill>
              </a:rPr>
              <a:t> </a:t>
            </a:r>
            <a:r>
              <a:rPr lang="ko-KR" altLang="en-US" sz="900" kern="0" dirty="0" err="1">
                <a:solidFill>
                  <a:srgbClr val="878FE2"/>
                </a:solidFill>
              </a:rPr>
              <a:t>곽은택</a:t>
            </a:r>
            <a:r>
              <a:rPr lang="en-US" altLang="ko-KR" sz="900" kern="0" dirty="0">
                <a:solidFill>
                  <a:srgbClr val="878FE2"/>
                </a:solidFill>
              </a:rPr>
              <a:t>  |  </a:t>
            </a:r>
            <a:r>
              <a:rPr lang="ko-KR" altLang="en-US" sz="900" kern="0" dirty="0">
                <a:solidFill>
                  <a:srgbClr val="878FE2"/>
                </a:solidFill>
              </a:rPr>
              <a:t>모주홍</a:t>
            </a:r>
            <a:r>
              <a:rPr lang="en-US" altLang="ko-KR" sz="900" kern="0" dirty="0">
                <a:solidFill>
                  <a:srgbClr val="878FE2"/>
                </a:solidFill>
              </a:rPr>
              <a:t>  |  </a:t>
            </a:r>
            <a:r>
              <a:rPr lang="ko-KR" altLang="en-US" sz="900" kern="0" dirty="0">
                <a:solidFill>
                  <a:srgbClr val="878FE2"/>
                </a:solidFill>
              </a:rPr>
              <a:t>김예은</a:t>
            </a:r>
            <a:endParaRPr lang="en-US" altLang="ko-KR" sz="900" kern="0" dirty="0">
              <a:solidFill>
                <a:srgbClr val="878FE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94388" y="2711590"/>
            <a:ext cx="1291943" cy="1291943"/>
            <a:chOff x="1403632" y="3305865"/>
            <a:chExt cx="444241" cy="44424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1403632" y="3305865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1523393" y="3415507"/>
              <a:ext cx="169659" cy="231409"/>
              <a:chOff x="1554957" y="564357"/>
              <a:chExt cx="169659" cy="231409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996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97726" y="687766"/>
                <a:ext cx="2689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0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Cat 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276974" y="1781175"/>
            <a:ext cx="5010151" cy="4219575"/>
          </a:xfrm>
          <a:prstGeom prst="roundRect">
            <a:avLst>
              <a:gd name="adj" fmla="val 524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0904" y="2341200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10/8 ~ 10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차 플레이테스트 피드백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반영하여 수정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0904" y="4244799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10/24 ~ 26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아군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몹의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스킬 적용과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건물 사이의 조합 시스템 완성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10250" y="2619893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91165" y="2341200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10/16 ~ 17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아군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몹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유닛 시스템 완성 및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속성 적용 완성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91165" y="4244799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10/29 ~ 30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차 플레이테스트 준비 및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미완성 부분 보완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2689" y="2379300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11/2 ~ 11/8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5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3735355" y="2379299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11/9 ~ 11/15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2689" y="4271528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11/16 ~ 11/29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7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3735355" y="4271527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11/29 ~ 12/5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DD999-8C8B-B4E6-D055-FAECB5547CB9}"/>
              </a:ext>
            </a:extLst>
          </p:cNvPr>
          <p:cNvSpPr txBox="1"/>
          <p:nvPr/>
        </p:nvSpPr>
        <p:spPr>
          <a:xfrm>
            <a:off x="8339438" y="2966702"/>
            <a:ext cx="941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1</a:t>
            </a:r>
            <a:r>
              <a:rPr lang="ko-KR" altLang="en-US" sz="700" b="1" dirty="0">
                <a:solidFill>
                  <a:srgbClr val="0070C0"/>
                </a:solidFill>
              </a:rPr>
              <a:t>차 플레이테스트</a:t>
            </a:r>
          </a:p>
        </p:txBody>
      </p:sp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8F4976F7-BC12-6B5C-9C8D-D0479668D3E3}"/>
              </a:ext>
            </a:extLst>
          </p:cNvPr>
          <p:cNvSpPr/>
          <p:nvPr/>
        </p:nvSpPr>
        <p:spPr>
          <a:xfrm>
            <a:off x="9216508" y="3179390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9405FC50-5CE6-DF58-2B0A-3B2935FC43CD}"/>
              </a:ext>
            </a:extLst>
          </p:cNvPr>
          <p:cNvSpPr/>
          <p:nvPr/>
        </p:nvSpPr>
        <p:spPr>
          <a:xfrm>
            <a:off x="6732221" y="3179390"/>
            <a:ext cx="22520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6B20ED4B-24D7-AF8D-4CEA-9C68C4E14D87}"/>
              </a:ext>
            </a:extLst>
          </p:cNvPr>
          <p:cNvSpPr/>
          <p:nvPr/>
        </p:nvSpPr>
        <p:spPr>
          <a:xfrm>
            <a:off x="6732221" y="3691244"/>
            <a:ext cx="22520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모서리가 둥근 직사각형 30">
            <a:extLst>
              <a:ext uri="{FF2B5EF4-FFF2-40B4-BE49-F238E27FC236}">
                <a16:creationId xmlns:a16="http://schemas.microsoft.com/office/drawing/2014/main" id="{FDC38A5A-43AB-45F5-8FA5-1A8D43ECDD4A}"/>
              </a:ext>
            </a:extLst>
          </p:cNvPr>
          <p:cNvSpPr/>
          <p:nvPr/>
        </p:nvSpPr>
        <p:spPr>
          <a:xfrm>
            <a:off x="9210250" y="3691244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185D5-A03A-8A89-FF59-0FF54EF7760B}"/>
              </a:ext>
            </a:extLst>
          </p:cNvPr>
          <p:cNvSpPr txBox="1"/>
          <p:nvPr/>
        </p:nvSpPr>
        <p:spPr>
          <a:xfrm>
            <a:off x="8339436" y="5715903"/>
            <a:ext cx="941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2</a:t>
            </a:r>
            <a:r>
              <a:rPr lang="ko-KR" altLang="en-US" sz="700" b="1" dirty="0">
                <a:solidFill>
                  <a:srgbClr val="0070C0"/>
                </a:solidFill>
              </a:rPr>
              <a:t>차 플레이테스트</a:t>
            </a: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99397CBE-4E20-F365-457C-9673B22C3226}"/>
              </a:ext>
            </a:extLst>
          </p:cNvPr>
          <p:cNvSpPr/>
          <p:nvPr/>
        </p:nvSpPr>
        <p:spPr>
          <a:xfrm>
            <a:off x="6732220" y="4242251"/>
            <a:ext cx="412384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모서리가 둥근 직사각형 30">
            <a:extLst>
              <a:ext uri="{FF2B5EF4-FFF2-40B4-BE49-F238E27FC236}">
                <a16:creationId xmlns:a16="http://schemas.microsoft.com/office/drawing/2014/main" id="{E185B581-EAA1-943F-C88B-724824F857CB}"/>
              </a:ext>
            </a:extLst>
          </p:cNvPr>
          <p:cNvSpPr/>
          <p:nvPr/>
        </p:nvSpPr>
        <p:spPr>
          <a:xfrm>
            <a:off x="6732220" y="4814067"/>
            <a:ext cx="22520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02D3C419-B982-5DE0-D1B7-995E6AA4CC61}"/>
              </a:ext>
            </a:extLst>
          </p:cNvPr>
          <p:cNvSpPr/>
          <p:nvPr/>
        </p:nvSpPr>
        <p:spPr>
          <a:xfrm>
            <a:off x="9216508" y="4814067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id="{15597671-9A42-559C-3D75-01092A8F0AE8}"/>
              </a:ext>
            </a:extLst>
          </p:cNvPr>
          <p:cNvSpPr/>
          <p:nvPr/>
        </p:nvSpPr>
        <p:spPr>
          <a:xfrm>
            <a:off x="6735037" y="5391898"/>
            <a:ext cx="1604399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06929"/>
              </p:ext>
            </p:extLst>
          </p:nvPr>
        </p:nvGraphicFramePr>
        <p:xfrm>
          <a:off x="6566200" y="1868028"/>
          <a:ext cx="4455885" cy="394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A8A8B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A8A8B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A8A8B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92066"/>
                  </a:ext>
                </a:extLst>
              </a:tr>
            </a:tbl>
          </a:graphicData>
        </a:graphic>
      </p:graphicFrame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8537152" y="2619893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" name="사각형: 둥근 모서리 15">
            <a:extLst>
              <a:ext uri="{FF2B5EF4-FFF2-40B4-BE49-F238E27FC236}">
                <a16:creationId xmlns:a16="http://schemas.microsoft.com/office/drawing/2014/main" id="{E5E37A71-C6B0-6962-637D-955D44A708D0}"/>
              </a:ext>
            </a:extLst>
          </p:cNvPr>
          <p:cNvSpPr/>
          <p:nvPr/>
        </p:nvSpPr>
        <p:spPr>
          <a:xfrm>
            <a:off x="8537152" y="3179390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8</a:t>
            </a:r>
          </a:p>
        </p:txBody>
      </p:sp>
      <p:sp>
        <p:nvSpPr>
          <p:cNvPr id="17" name="사각형: 둥근 모서리 15">
            <a:extLst>
              <a:ext uri="{FF2B5EF4-FFF2-40B4-BE49-F238E27FC236}">
                <a16:creationId xmlns:a16="http://schemas.microsoft.com/office/drawing/2014/main" id="{69ED7E48-D78D-29F5-38C2-68F3ACFC1C00}"/>
              </a:ext>
            </a:extLst>
          </p:cNvPr>
          <p:cNvSpPr/>
          <p:nvPr/>
        </p:nvSpPr>
        <p:spPr>
          <a:xfrm>
            <a:off x="8537151" y="5389061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9EC766F-7315-6BA8-0DCC-5F608F542B5D}"/>
              </a:ext>
            </a:extLst>
          </p:cNvPr>
          <p:cNvSpPr/>
          <p:nvPr/>
        </p:nvSpPr>
        <p:spPr>
          <a:xfrm>
            <a:off x="8537150" y="3691244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15</a:t>
            </a:r>
          </a:p>
        </p:txBody>
      </p:sp>
      <p:sp>
        <p:nvSpPr>
          <p:cNvPr id="24" name="사각형: 둥근 모서리 15">
            <a:extLst>
              <a:ext uri="{FF2B5EF4-FFF2-40B4-BE49-F238E27FC236}">
                <a16:creationId xmlns:a16="http://schemas.microsoft.com/office/drawing/2014/main" id="{51E21408-5A89-7A30-803E-48C1EEB9F078}"/>
              </a:ext>
            </a:extLst>
          </p:cNvPr>
          <p:cNvSpPr/>
          <p:nvPr/>
        </p:nvSpPr>
        <p:spPr>
          <a:xfrm>
            <a:off x="8532319" y="4812479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29</a:t>
            </a:r>
          </a:p>
        </p:txBody>
      </p:sp>
      <p:sp>
        <p:nvSpPr>
          <p:cNvPr id="34" name="사각형: 둥근 모서리 15">
            <a:extLst>
              <a:ext uri="{FF2B5EF4-FFF2-40B4-BE49-F238E27FC236}">
                <a16:creationId xmlns:a16="http://schemas.microsoft.com/office/drawing/2014/main" id="{91E7252D-F177-122B-938F-AB955C119B12}"/>
              </a:ext>
            </a:extLst>
          </p:cNvPr>
          <p:cNvSpPr/>
          <p:nvPr/>
        </p:nvSpPr>
        <p:spPr>
          <a:xfrm>
            <a:off x="7984515" y="5390309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544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Cat 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F005C6-A0D4-4C4A-800C-47B9350ADBDC}"/>
              </a:ext>
            </a:extLst>
          </p:cNvPr>
          <p:cNvSpPr/>
          <p:nvPr/>
        </p:nvSpPr>
        <p:spPr>
          <a:xfrm>
            <a:off x="1101044" y="3331108"/>
            <a:ext cx="1998906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플레이테스트를 통해 확인해야 할 내용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46555-FC02-437B-A75B-8631EFCC91CE}"/>
              </a:ext>
            </a:extLst>
          </p:cNvPr>
          <p:cNvSpPr/>
          <p:nvPr/>
        </p:nvSpPr>
        <p:spPr>
          <a:xfrm>
            <a:off x="8904346" y="3419087"/>
            <a:ext cx="2387055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88013-4D5E-4CA0-B441-12F764CEC92C}"/>
              </a:ext>
            </a:extLst>
          </p:cNvPr>
          <p:cNvSpPr/>
          <p:nvPr/>
        </p:nvSpPr>
        <p:spPr>
          <a:xfrm>
            <a:off x="3695862" y="3341732"/>
            <a:ext cx="1998906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 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3A27EA-DA5E-4246-98BC-E9AC11D6C506}"/>
              </a:ext>
            </a:extLst>
          </p:cNvPr>
          <p:cNvSpPr/>
          <p:nvPr/>
        </p:nvSpPr>
        <p:spPr>
          <a:xfrm>
            <a:off x="6392478" y="3382655"/>
            <a:ext cx="1998906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반영한 내용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피드백을 반영해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변화한 부분</a:t>
            </a: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7DC32E2-7231-4DF7-AF51-B12037325610}"/>
              </a:ext>
            </a:extLst>
          </p:cNvPr>
          <p:cNvSpPr>
            <a:spLocks/>
          </p:cNvSpPr>
          <p:nvPr/>
        </p:nvSpPr>
        <p:spPr bwMode="auto">
          <a:xfrm>
            <a:off x="7273705" y="2848492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 23">
            <a:extLst>
              <a:ext uri="{FF2B5EF4-FFF2-40B4-BE49-F238E27FC236}">
                <a16:creationId xmlns:a16="http://schemas.microsoft.com/office/drawing/2014/main" id="{B56C9893-6E7E-4B51-8E92-D340FF8015CF}"/>
              </a:ext>
            </a:extLst>
          </p:cNvPr>
          <p:cNvSpPr>
            <a:spLocks/>
          </p:cNvSpPr>
          <p:nvPr/>
        </p:nvSpPr>
        <p:spPr bwMode="auto">
          <a:xfrm>
            <a:off x="9955415" y="2853779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FC841E9D-D4E8-4829-912E-70A6B514A78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56550" y="2858998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477C5F4-BC56-4BB8-BBD5-E3869C6CB72C}"/>
              </a:ext>
            </a:extLst>
          </p:cNvPr>
          <p:cNvGrpSpPr/>
          <p:nvPr/>
        </p:nvGrpSpPr>
        <p:grpSpPr>
          <a:xfrm>
            <a:off x="776044" y="2389864"/>
            <a:ext cx="10596368" cy="2753635"/>
            <a:chOff x="1466169" y="2587622"/>
            <a:chExt cx="9114519" cy="2368553"/>
          </a:xfrm>
          <a:solidFill>
            <a:srgbClr val="878FE2"/>
          </a:solidFill>
        </p:grpSpPr>
        <p:sp>
          <p:nvSpPr>
            <p:cNvPr id="22" name="자유형: 도형 13">
              <a:extLst>
                <a:ext uri="{FF2B5EF4-FFF2-40B4-BE49-F238E27FC236}">
                  <a16:creationId xmlns:a16="http://schemas.microsoft.com/office/drawing/2014/main" id="{034E08DC-A7A9-4E9F-AA56-449DB475A903}"/>
                </a:ext>
              </a:extLst>
            </p:cNvPr>
            <p:cNvSpPr/>
            <p:nvPr/>
          </p:nvSpPr>
          <p:spPr>
            <a:xfrm>
              <a:off x="1466169" y="2628900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EC0CD02B-8B65-4A63-B5A7-B9993707D6CE}"/>
                </a:ext>
              </a:extLst>
            </p:cNvPr>
            <p:cNvSpPr/>
            <p:nvPr/>
          </p:nvSpPr>
          <p:spPr>
            <a:xfrm>
              <a:off x="4101483" y="2628899"/>
              <a:ext cx="3692175" cy="228600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0139C3B8-DEB9-4966-81A7-2A2C503ACB35}"/>
                </a:ext>
              </a:extLst>
            </p:cNvPr>
            <p:cNvSpPr/>
            <p:nvPr/>
          </p:nvSpPr>
          <p:spPr>
            <a:xfrm rot="10800000">
              <a:off x="6482973" y="2628898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7DEE20B-033C-4D61-B965-216902D76C0E}"/>
                </a:ext>
              </a:extLst>
            </p:cNvPr>
            <p:cNvSpPr/>
            <p:nvPr/>
          </p:nvSpPr>
          <p:spPr>
            <a:xfrm>
              <a:off x="3241675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C8BB89F-756A-4B02-ADDA-08FE58214374}"/>
                </a:ext>
              </a:extLst>
            </p:cNvPr>
            <p:cNvSpPr/>
            <p:nvPr/>
          </p:nvSpPr>
          <p:spPr>
            <a:xfrm>
              <a:off x="5497209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6FCABA-763D-4AB3-8F8B-4BB7DAB0E53B}"/>
                </a:ext>
              </a:extLst>
            </p:cNvPr>
            <p:cNvSpPr/>
            <p:nvPr/>
          </p:nvSpPr>
          <p:spPr>
            <a:xfrm>
              <a:off x="7726983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B90948B-2050-4A94-9D35-1AC023CA7BE9}"/>
                </a:ext>
              </a:extLst>
            </p:cNvPr>
            <p:cNvSpPr/>
            <p:nvPr/>
          </p:nvSpPr>
          <p:spPr>
            <a:xfrm>
              <a:off x="403225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61EDFB-3339-4325-92BB-D8EC5328400A}"/>
                </a:ext>
              </a:extLst>
            </p:cNvPr>
            <p:cNvSpPr/>
            <p:nvPr/>
          </p:nvSpPr>
          <p:spPr>
            <a:xfrm>
              <a:off x="6456966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0584D4-2F6D-45CF-A7F5-451780B12B9B}"/>
                </a:ext>
              </a:extLst>
            </p:cNvPr>
            <p:cNvSpPr/>
            <p:nvPr/>
          </p:nvSpPr>
          <p:spPr>
            <a:xfrm>
              <a:off x="868674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reeform 11">
            <a:extLst>
              <a:ext uri="{FF2B5EF4-FFF2-40B4-BE49-F238E27FC236}">
                <a16:creationId xmlns:a16="http://schemas.microsoft.com/office/drawing/2014/main" id="{3707498F-4F7E-5734-FBC5-0188F62C972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63275" y="2817546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Cat 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744724" y="3340100"/>
            <a:ext cx="3244701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아군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몹끼리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조합하여 얻는 효과를 이용해 적을 디펜스 한다는 게임의 중심 시스템에 대한 플레이어의 의견 확인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5458E-9C09-EADD-9AB0-CDB4D1CCB8C9}"/>
              </a:ext>
            </a:extLst>
          </p:cNvPr>
          <p:cNvGrpSpPr/>
          <p:nvPr/>
        </p:nvGrpSpPr>
        <p:grpSpPr>
          <a:xfrm>
            <a:off x="4468607" y="2828832"/>
            <a:ext cx="1596071" cy="300019"/>
            <a:chOff x="4580993" y="4140444"/>
            <a:chExt cx="1596071" cy="30001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585755" y="4143621"/>
              <a:ext cx="1591309" cy="291584"/>
            </a:xfrm>
            <a:prstGeom prst="roundRect">
              <a:avLst>
                <a:gd name="adj" fmla="val 50000"/>
              </a:avLst>
            </a:prstGeom>
            <a:solidFill>
              <a:srgbClr val="878FE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b="1" dirty="0">
                  <a:solidFill>
                    <a:prstClr val="white"/>
                  </a:solidFill>
                </a:rPr>
                <a:t>랜덤 시스템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15">
              <a:extLst>
                <a:ext uri="{FF2B5EF4-FFF2-40B4-BE49-F238E27FC236}">
                  <a16:creationId xmlns:a16="http://schemas.microsoft.com/office/drawing/2014/main" id="{9BF6FC43-699E-4A3C-93BD-A9D4DBB958DB}"/>
                </a:ext>
              </a:extLst>
            </p:cNvPr>
            <p:cNvSpPr/>
            <p:nvPr/>
          </p:nvSpPr>
          <p:spPr>
            <a:xfrm>
              <a:off x="4580993" y="4140444"/>
              <a:ext cx="473075" cy="300019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>
                  <a:solidFill>
                    <a:srgbClr val="878FE2"/>
                  </a:solidFill>
                </a:rPr>
                <a:t>02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4442328" y="3334842"/>
            <a:ext cx="3244701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아군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몹이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랜덤으로 속성을 부여 받는다는 랜덤 시스템을 기획 과정 중 추가하여서 이에 대한 플레이어의 의견 확인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68DB49-E20A-53A3-5E86-1B6400B148EB}"/>
              </a:ext>
            </a:extLst>
          </p:cNvPr>
          <p:cNvGrpSpPr/>
          <p:nvPr/>
        </p:nvGrpSpPr>
        <p:grpSpPr>
          <a:xfrm>
            <a:off x="8192490" y="2827791"/>
            <a:ext cx="1759125" cy="300019"/>
            <a:chOff x="8260364" y="4140444"/>
            <a:chExt cx="1759125" cy="30001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8265126" y="4143621"/>
              <a:ext cx="1754363" cy="291584"/>
            </a:xfrm>
            <a:prstGeom prst="roundRect">
              <a:avLst>
                <a:gd name="adj" fmla="val 50000"/>
              </a:avLst>
            </a:prstGeom>
            <a:solidFill>
              <a:srgbClr val="878FE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b="1" dirty="0">
                  <a:solidFill>
                    <a:prstClr val="white"/>
                  </a:solidFill>
                </a:rPr>
                <a:t>카메라 뷰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맵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사각형: 둥근 모서리 15">
              <a:extLst>
                <a:ext uri="{FF2B5EF4-FFF2-40B4-BE49-F238E27FC236}">
                  <a16:creationId xmlns:a16="http://schemas.microsoft.com/office/drawing/2014/main" id="{9BF6FC43-699E-4A3C-93BD-A9D4DBB958DB}"/>
                </a:ext>
              </a:extLst>
            </p:cNvPr>
            <p:cNvSpPr/>
            <p:nvPr/>
          </p:nvSpPr>
          <p:spPr>
            <a:xfrm>
              <a:off x="8260364" y="4140444"/>
              <a:ext cx="473075" cy="300019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>
                  <a:solidFill>
                    <a:srgbClr val="878FE2"/>
                  </a:solidFill>
                </a:rPr>
                <a:t>03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8110835" y="3334841"/>
            <a:ext cx="3244701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탑 뷰 게임으로 기획을 변경함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그에 대한 플레이어들의 의견 확인 필요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맵 이동이나 크기에 의견 확인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61951-160A-36B8-2167-DE2564950586}"/>
              </a:ext>
            </a:extLst>
          </p:cNvPr>
          <p:cNvGrpSpPr/>
          <p:nvPr/>
        </p:nvGrpSpPr>
        <p:grpSpPr>
          <a:xfrm>
            <a:off x="744724" y="2828832"/>
            <a:ext cx="1623989" cy="300019"/>
            <a:chOff x="901622" y="4140444"/>
            <a:chExt cx="1623989" cy="300019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906384" y="4143621"/>
              <a:ext cx="1619227" cy="291584"/>
            </a:xfrm>
            <a:prstGeom prst="roundRect">
              <a:avLst>
                <a:gd name="adj" fmla="val 50000"/>
              </a:avLst>
            </a:prstGeom>
            <a:solidFill>
              <a:srgbClr val="878FE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b="1" dirty="0">
                  <a:solidFill>
                    <a:prstClr val="white"/>
                  </a:solidFill>
                </a:rPr>
                <a:t>조합 시스템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사각형: 둥근 모서리 15">
              <a:extLst>
                <a:ext uri="{FF2B5EF4-FFF2-40B4-BE49-F238E27FC236}">
                  <a16:creationId xmlns:a16="http://schemas.microsoft.com/office/drawing/2014/main" id="{9BF6FC43-699E-4A3C-93BD-A9D4DBB958DB}"/>
                </a:ext>
              </a:extLst>
            </p:cNvPr>
            <p:cNvSpPr/>
            <p:nvPr/>
          </p:nvSpPr>
          <p:spPr>
            <a:xfrm>
              <a:off x="901622" y="4140444"/>
              <a:ext cx="473075" cy="300019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>
                  <a:solidFill>
                    <a:srgbClr val="878FE2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3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2411708195"/>
              </p:ext>
            </p:extLst>
          </p:nvPr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3579522" y="4399006"/>
            <a:ext cx="472043" cy="16122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4898" y="1383168"/>
            <a:ext cx="3822774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유닛을 조합하는 시스템이 흥미로웠는가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대체적으로 </a:t>
            </a:r>
            <a:r>
              <a:rPr lang="ko-KR" altLang="en-US" sz="1400" b="1" dirty="0">
                <a:solidFill>
                  <a:srgbClr val="0070C0"/>
                </a:solidFill>
              </a:rPr>
              <a:t>조합 시스템에 대한 만족도가 높음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내 조합시스템에 대한 플레이어들의 흥미를 확인함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모서리가 둥근 직사각형 17">
            <a:extLst>
              <a:ext uri="{FF2B5EF4-FFF2-40B4-BE49-F238E27FC236}">
                <a16:creationId xmlns:a16="http://schemas.microsoft.com/office/drawing/2014/main" id="{8252B97D-5E61-5B86-AD64-659B40CBDC9E}"/>
              </a:ext>
            </a:extLst>
          </p:cNvPr>
          <p:cNvSpPr/>
          <p:nvPr/>
        </p:nvSpPr>
        <p:spPr>
          <a:xfrm>
            <a:off x="4779651" y="2286004"/>
            <a:ext cx="472043" cy="37252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6BEE9230-7DBA-C16F-0AE8-FC39294AAABD}"/>
              </a:ext>
            </a:extLst>
          </p:cNvPr>
          <p:cNvSpPr/>
          <p:nvPr/>
        </p:nvSpPr>
        <p:spPr>
          <a:xfrm>
            <a:off x="5963704" y="3252133"/>
            <a:ext cx="472043" cy="275907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4233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D3C88-35CA-D024-3777-AACE03D81141}"/>
              </a:ext>
            </a:extLst>
          </p:cNvPr>
          <p:cNvSpPr txBox="1"/>
          <p:nvPr/>
        </p:nvSpPr>
        <p:spPr>
          <a:xfrm>
            <a:off x="4449465" y="5264027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45C17D-C5E6-A2EC-6FED-2B4B0F8647EC}"/>
              </a:ext>
            </a:extLst>
          </p:cNvPr>
          <p:cNvCxnSpPr/>
          <p:nvPr/>
        </p:nvCxnSpPr>
        <p:spPr>
          <a:xfrm>
            <a:off x="3525540" y="6011207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EB6FD74-6D4B-622C-1183-79438DE70F75}"/>
              </a:ext>
            </a:extLst>
          </p:cNvPr>
          <p:cNvCxnSpPr/>
          <p:nvPr/>
        </p:nvCxnSpPr>
        <p:spPr>
          <a:xfrm>
            <a:off x="4727672" y="6007966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FB1CC0-BD6A-E543-FB15-7466C0B3130E}"/>
              </a:ext>
            </a:extLst>
          </p:cNvPr>
          <p:cNvSpPr txBox="1"/>
          <p:nvPr/>
        </p:nvSpPr>
        <p:spPr>
          <a:xfrm>
            <a:off x="5623106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D001B0-6E9B-FA2F-2C8D-5D3E7183E2DE}"/>
              </a:ext>
            </a:extLst>
          </p:cNvPr>
          <p:cNvCxnSpPr/>
          <p:nvPr/>
        </p:nvCxnSpPr>
        <p:spPr>
          <a:xfrm>
            <a:off x="5901313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35BD300-92D3-A60E-1863-49AECE90B622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4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3579522" y="2286002"/>
            <a:ext cx="472043" cy="3725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4898" y="1383168"/>
            <a:ext cx="5058806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아군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몹들의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공격방식이 단순하게 느껴지지는 않았는가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7">
            <a:extLst>
              <a:ext uri="{FF2B5EF4-FFF2-40B4-BE49-F238E27FC236}">
                <a16:creationId xmlns:a16="http://schemas.microsoft.com/office/drawing/2014/main" id="{8252B97D-5E61-5B86-AD64-659B40CBDC9E}"/>
              </a:ext>
            </a:extLst>
          </p:cNvPr>
          <p:cNvSpPr/>
          <p:nvPr/>
        </p:nvSpPr>
        <p:spPr>
          <a:xfrm>
            <a:off x="4779651" y="3559136"/>
            <a:ext cx="472043" cy="2452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6BEE9230-7DBA-C16F-0AE8-FC39294AAABD}"/>
              </a:ext>
            </a:extLst>
          </p:cNvPr>
          <p:cNvSpPr/>
          <p:nvPr/>
        </p:nvSpPr>
        <p:spPr>
          <a:xfrm>
            <a:off x="5963704" y="4543876"/>
            <a:ext cx="472043" cy="14673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4233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D3C88-35CA-D024-3777-AACE03D81141}"/>
              </a:ext>
            </a:extLst>
          </p:cNvPr>
          <p:cNvSpPr txBox="1"/>
          <p:nvPr/>
        </p:nvSpPr>
        <p:spPr>
          <a:xfrm>
            <a:off x="4449465" y="5264027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45C17D-C5E6-A2EC-6FED-2B4B0F8647EC}"/>
              </a:ext>
            </a:extLst>
          </p:cNvPr>
          <p:cNvCxnSpPr/>
          <p:nvPr/>
        </p:nvCxnSpPr>
        <p:spPr>
          <a:xfrm>
            <a:off x="3525540" y="6011207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EB6FD74-6D4B-622C-1183-79438DE70F75}"/>
              </a:ext>
            </a:extLst>
          </p:cNvPr>
          <p:cNvCxnSpPr/>
          <p:nvPr/>
        </p:nvCxnSpPr>
        <p:spPr>
          <a:xfrm>
            <a:off x="4727672" y="6007966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FB1CC0-BD6A-E543-FB15-7466C0B3130E}"/>
              </a:ext>
            </a:extLst>
          </p:cNvPr>
          <p:cNvSpPr txBox="1"/>
          <p:nvPr/>
        </p:nvSpPr>
        <p:spPr>
          <a:xfrm>
            <a:off x="5623106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D001B0-6E9B-FA2F-2C8D-5D3E7183E2DE}"/>
              </a:ext>
            </a:extLst>
          </p:cNvPr>
          <p:cNvCxnSpPr/>
          <p:nvPr/>
        </p:nvCxnSpPr>
        <p:spPr>
          <a:xfrm>
            <a:off x="5901313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7">
            <a:extLst>
              <a:ext uri="{FF2B5EF4-FFF2-40B4-BE49-F238E27FC236}">
                <a16:creationId xmlns:a16="http://schemas.microsoft.com/office/drawing/2014/main" id="{8B131349-F2DA-2B35-7814-16A58B0F59F0}"/>
              </a:ext>
            </a:extLst>
          </p:cNvPr>
          <p:cNvSpPr/>
          <p:nvPr/>
        </p:nvSpPr>
        <p:spPr>
          <a:xfrm>
            <a:off x="1199460" y="4192177"/>
            <a:ext cx="472044" cy="20517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93EBE87A-0DFB-4797-EF5B-1D4A5EBDA250}"/>
              </a:ext>
            </a:extLst>
          </p:cNvPr>
          <p:cNvSpPr/>
          <p:nvPr/>
        </p:nvSpPr>
        <p:spPr>
          <a:xfrm>
            <a:off x="2381149" y="3559137"/>
            <a:ext cx="472043" cy="26718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ED998-D0B3-3AB8-7904-C29A0C6A0259}"/>
              </a:ext>
            </a:extLst>
          </p:cNvPr>
          <p:cNvSpPr txBox="1"/>
          <p:nvPr/>
        </p:nvSpPr>
        <p:spPr>
          <a:xfrm>
            <a:off x="859008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448BC-4685-04DD-0ED3-F7F071F23FEF}"/>
              </a:ext>
            </a:extLst>
          </p:cNvPr>
          <p:cNvCxnSpPr/>
          <p:nvPr/>
        </p:nvCxnSpPr>
        <p:spPr>
          <a:xfrm>
            <a:off x="1137215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0E8550-908C-8C11-7C34-2A269350A042}"/>
              </a:ext>
            </a:extLst>
          </p:cNvPr>
          <p:cNvSpPr txBox="1"/>
          <p:nvPr/>
        </p:nvSpPr>
        <p:spPr>
          <a:xfrm>
            <a:off x="2054216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3DD503-EFDD-9BA0-D62A-93793DE2E295}"/>
              </a:ext>
            </a:extLst>
          </p:cNvPr>
          <p:cNvCxnSpPr/>
          <p:nvPr/>
        </p:nvCxnSpPr>
        <p:spPr>
          <a:xfrm>
            <a:off x="2332423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몹의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공격방식에 대한 의견이 다양한 것을 볼 수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2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718666" y="1382679"/>
            <a:ext cx="6164255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2-a.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만약 단순하게 느껴졌다면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어떤 공격 방식이 추가되었으면 좋겠는가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단순하다 느꼈던 대부분의 답변자들의 의견이 이미 기획한 내용과 겹치는 것을 확인함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오히려 단순하여서 좋다는 의견 또한 확인하여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게임 내 아군 </a:t>
            </a:r>
            <a:r>
              <a:rPr lang="ko-KR" altLang="en-US" sz="1400" b="1" dirty="0" err="1">
                <a:solidFill>
                  <a:srgbClr val="0070C0"/>
                </a:solidFill>
              </a:rPr>
              <a:t>몹의</a:t>
            </a:r>
            <a:r>
              <a:rPr lang="ko-KR" altLang="en-US" sz="1400" b="1" dirty="0">
                <a:solidFill>
                  <a:srgbClr val="0070C0"/>
                </a:solidFill>
              </a:rPr>
              <a:t> 종류를 줄이기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C7798A0-BB28-47F7-5868-71A93202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4" y="2569508"/>
            <a:ext cx="6134691" cy="32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중점을 두었던 </a:t>
            </a:r>
            <a:r>
              <a:rPr lang="ko-KR" altLang="en-US" sz="1400" b="1" dirty="0">
                <a:solidFill>
                  <a:srgbClr val="0070C0"/>
                </a:solidFill>
              </a:rPr>
              <a:t>조합 시스템의 대한 흥미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또 한번 확인 할 수 있었음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랜덤 시스템에 대한 흥미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확인하였음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도트 그래픽 캐릭터의 선호도를 확인하여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도트 그래픽 디자인을 확정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하였음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5">
            <a:extLst>
              <a:ext uri="{FF2B5EF4-FFF2-40B4-BE49-F238E27FC236}">
                <a16:creationId xmlns:a16="http://schemas.microsoft.com/office/drawing/2014/main" id="{41C23AAC-DF60-A94E-86C3-21F9735B8ADC}"/>
              </a:ext>
            </a:extLst>
          </p:cNvPr>
          <p:cNvSpPr/>
          <p:nvPr/>
        </p:nvSpPr>
        <p:spPr>
          <a:xfrm>
            <a:off x="904897" y="1383168"/>
            <a:ext cx="5369293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내에서 가장 마음에 들었던 부분과 그 이유는 무엇인가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6517D-E537-D4C2-59AB-D01871D3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13" b="12582"/>
          <a:stretch/>
        </p:blipFill>
        <p:spPr>
          <a:xfrm>
            <a:off x="750120" y="1817335"/>
            <a:ext cx="6171258" cy="20697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221063-2DDB-D33D-E53D-C980B9A77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623"/>
          <a:stretch/>
        </p:blipFill>
        <p:spPr>
          <a:xfrm>
            <a:off x="750120" y="3848481"/>
            <a:ext cx="6171258" cy="13831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633E24-48B2-99CF-DDD1-B20D72AD5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b="13051"/>
          <a:stretch/>
        </p:blipFill>
        <p:spPr>
          <a:xfrm>
            <a:off x="750120" y="5060939"/>
            <a:ext cx="6171258" cy="12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대부분의 의견이 기획한 내용이나 구현이 덜 된 부분임을 확인하였음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5">
            <a:extLst>
              <a:ext uri="{FF2B5EF4-FFF2-40B4-BE49-F238E27FC236}">
                <a16:creationId xmlns:a16="http://schemas.microsoft.com/office/drawing/2014/main" id="{41C23AAC-DF60-A94E-86C3-21F9735B8ADC}"/>
              </a:ext>
            </a:extLst>
          </p:cNvPr>
          <p:cNvSpPr/>
          <p:nvPr/>
        </p:nvSpPr>
        <p:spPr>
          <a:xfrm>
            <a:off x="904897" y="1383168"/>
            <a:ext cx="5763189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내에서 가장 마음에 들지 않았던 부분과 그 이유는 무엇인가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0D0BE66-60A5-F63D-98E1-6BBFF7D3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1" y="1912564"/>
            <a:ext cx="6030549" cy="1426028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4B86C94-CFC8-34B4-2F43-3888C61B0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1" y="3429000"/>
            <a:ext cx="6030548" cy="26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건물 버프 효과에 대한 긍정적인 의견을 확인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이를 추가함으로써 </a:t>
            </a:r>
            <a:r>
              <a:rPr lang="ko-KR" altLang="en-US" sz="1400" b="1" dirty="0">
                <a:solidFill>
                  <a:srgbClr val="0070C0"/>
                </a:solidFill>
              </a:rPr>
              <a:t>레벨 디자인의 중요도가 커질 것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 예상됨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5">
            <a:extLst>
              <a:ext uri="{FF2B5EF4-FFF2-40B4-BE49-F238E27FC236}">
                <a16:creationId xmlns:a16="http://schemas.microsoft.com/office/drawing/2014/main" id="{41C23AAC-DF60-A94E-86C3-21F9735B8ADC}"/>
              </a:ext>
            </a:extLst>
          </p:cNvPr>
          <p:cNvSpPr/>
          <p:nvPr/>
        </p:nvSpPr>
        <p:spPr>
          <a:xfrm>
            <a:off x="776045" y="1368575"/>
            <a:ext cx="5906110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건물로부터 받는 버프 효과가 생긴다면 어떤 영향을 미칠 것 같은가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ABF3536-7830-9FB2-EFFA-B31FD8CDA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5" y="1853237"/>
            <a:ext cx="6144747" cy="1488587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25A9899-3398-D2D9-0839-06D8291AB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8"/>
          <a:stretch/>
        </p:blipFill>
        <p:spPr>
          <a:xfrm>
            <a:off x="744724" y="3341824"/>
            <a:ext cx="6152618" cy="27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26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429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ng O</cp:lastModifiedBy>
  <cp:revision>13</cp:revision>
  <dcterms:created xsi:type="dcterms:W3CDTF">2023-10-05T08:09:17Z</dcterms:created>
  <dcterms:modified xsi:type="dcterms:W3CDTF">2023-11-08T02:06:59Z</dcterms:modified>
</cp:coreProperties>
</file>