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 strictFirstAndLastChars="0" autoCompressPictures="0">
  <p:sldMasterIdLst>
    <p:sldMasterId id="2147483843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3B48DAE5-F417-4AC5-AF79-45FF5BC2E79F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w="sm" len="sm"/>
              <a:tailEnd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w="sm" len="sm"/>
              <a:tailEnd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w="sm" len="sm"/>
              <a:tailEnd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w="sm" len="sm"/>
              <a:tailEnd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w="sm" len="sm"/>
              <a:tailEnd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w="sm" len="sm"/>
              <a:tailEnd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Comments="0">
  <p:normalViewPr snapVertSplitter="1">
    <p:restoredLeft sz="12579"/>
    <p:restoredTop sz="9000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55"/>
        <p:guide pos="38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slide" Target="slides/slide32.xml"  /><Relationship Id="rId35" Type="http://schemas.openxmlformats.org/officeDocument/2006/relationships/slide" Target="slides/slide33.xml"  /><Relationship Id="rId36" Type="http://schemas.openxmlformats.org/officeDocument/2006/relationships/slide" Target="slides/slide34.xml"  /><Relationship Id="rId37" Type="http://schemas.openxmlformats.org/officeDocument/2006/relationships/slide" Target="slides/slide35.xml"  /><Relationship Id="rId38" Type="http://schemas.openxmlformats.org/officeDocument/2006/relationships/slide" Target="slides/slide36.xml"  /><Relationship Id="rId39" Type="http://schemas.openxmlformats.org/officeDocument/2006/relationships/slide" Target="slides/slide37.xml"  /><Relationship Id="rId4" Type="http://schemas.openxmlformats.org/officeDocument/2006/relationships/slide" Target="slides/slide2.xml"  /><Relationship Id="rId40" Type="http://schemas.openxmlformats.org/officeDocument/2006/relationships/slide" Target="slides/slide38.xml"  /><Relationship Id="rId41" Type="http://schemas.openxmlformats.org/officeDocument/2006/relationships/slide" Target="slides/slide39.xml"  /><Relationship Id="rId42" Type="http://schemas.openxmlformats.org/officeDocument/2006/relationships/slide" Target="slides/slide40.xml"  /><Relationship Id="rId43" Type="http://schemas.openxmlformats.org/officeDocument/2006/relationships/slide" Target="slides/slide41.xml"  /><Relationship Id="rId44" Type="http://schemas.openxmlformats.org/officeDocument/2006/relationships/slide" Target="slides/slide42.xml"  /><Relationship Id="rId45" Type="http://schemas.openxmlformats.org/officeDocument/2006/relationships/slide" Target="slides/slide43.xml"  /><Relationship Id="rId46" Type="http://schemas.openxmlformats.org/officeDocument/2006/relationships/slide" Target="slides/slide44.xml"  /><Relationship Id="rId47" Type="http://schemas.openxmlformats.org/officeDocument/2006/relationships/slide" Target="slides/slide45.xml"  /><Relationship Id="rId48" Type="http://schemas.openxmlformats.org/officeDocument/2006/relationships/slide" Target="slides/slide46.xml"  /><Relationship Id="rId49" Type="http://schemas.openxmlformats.org/officeDocument/2006/relationships/slide" Target="slides/slide47.xml"  /><Relationship Id="rId5" Type="http://schemas.openxmlformats.org/officeDocument/2006/relationships/slide" Target="slides/slide3.xml"  /><Relationship Id="rId50" Type="http://schemas.openxmlformats.org/officeDocument/2006/relationships/slide" Target="slides/slide48.xml"  /><Relationship Id="rId51" Type="http://schemas.openxmlformats.org/officeDocument/2006/relationships/slide" Target="slides/slide49.xml"  /><Relationship Id="rId52" Type="http://schemas.openxmlformats.org/officeDocument/2006/relationships/slide" Target="slides/slide50.xml"  /><Relationship Id="rId53" Type="http://schemas.openxmlformats.org/officeDocument/2006/relationships/slide" Target="slides/slide51.xml"  /><Relationship Id="rId54" Type="http://schemas.openxmlformats.org/officeDocument/2006/relationships/slide" Target="slides/slide52.xml"  /><Relationship Id="rId55" Type="http://schemas.openxmlformats.org/officeDocument/2006/relationships/slide" Target="slides/slide53.xml"  /><Relationship Id="rId56" Type="http://schemas.openxmlformats.org/officeDocument/2006/relationships/slide" Target="slides/slide54.xml"  /><Relationship Id="rId57" Type="http://schemas.openxmlformats.org/officeDocument/2006/relationships/slide" Target="slides/slide55.xml"  /><Relationship Id="rId58" Type="http://schemas.openxmlformats.org/officeDocument/2006/relationships/slide" Target="slides/slide56.xml"  /><Relationship Id="rId59" Type="http://schemas.openxmlformats.org/officeDocument/2006/relationships/slide" Target="slides/slide57.xml"  /><Relationship Id="rId6" Type="http://schemas.openxmlformats.org/officeDocument/2006/relationships/slide" Target="slides/slide4.xml"  /><Relationship Id="rId60" Type="http://schemas.openxmlformats.org/officeDocument/2006/relationships/slide" Target="slides/slide58.xml"  /><Relationship Id="rId61" Type="http://schemas.openxmlformats.org/officeDocument/2006/relationships/slide" Target="slides/slide59.xml"  /><Relationship Id="rId62" Type="http://schemas.openxmlformats.org/officeDocument/2006/relationships/slide" Target="slides/slide60.xml"  /><Relationship Id="rId63" Type="http://schemas.openxmlformats.org/officeDocument/2006/relationships/slide" Target="slides/slide61.xml"  /><Relationship Id="rId64" Type="http://schemas.openxmlformats.org/officeDocument/2006/relationships/slide" Target="slides/slide62.xml"  /><Relationship Id="rId65" Type="http://schemas.openxmlformats.org/officeDocument/2006/relationships/slide" Target="slides/slide63.xml"  /><Relationship Id="rId66" Type="http://schemas.openxmlformats.org/officeDocument/2006/relationships/slide" Target="slides/slide64.xml"  /><Relationship Id="rId67" Type="http://schemas.openxmlformats.org/officeDocument/2006/relationships/slide" Target="slides/slide65.xml"  /><Relationship Id="rId68" Type="http://schemas.openxmlformats.org/officeDocument/2006/relationships/slide" Target="slides/slide66.xml"  /><Relationship Id="rId69" Type="http://schemas.openxmlformats.org/officeDocument/2006/relationships/slide" Target="slides/slide67.xml"  /><Relationship Id="rId7" Type="http://schemas.openxmlformats.org/officeDocument/2006/relationships/slide" Target="slides/slide5.xml"  /><Relationship Id="rId70" Type="http://schemas.openxmlformats.org/officeDocument/2006/relationships/slide" Target="slides/slide68.xml"  /><Relationship Id="rId71" Type="http://schemas.openxmlformats.org/officeDocument/2006/relationships/slide" Target="slides/slide69.xml"  /><Relationship Id="rId72" Type="http://schemas.openxmlformats.org/officeDocument/2006/relationships/slide" Target="slides/slide70.xml"  /><Relationship Id="rId73" Type="http://schemas.openxmlformats.org/officeDocument/2006/relationships/slide" Target="slides/slide71.xml"  /><Relationship Id="rId74" Type="http://schemas.openxmlformats.org/officeDocument/2006/relationships/slide" Target="slides/slide72.xml"  /><Relationship Id="rId75" Type="http://schemas.openxmlformats.org/officeDocument/2006/relationships/slide" Target="slides/slide73.xml"  /><Relationship Id="rId76" Type="http://schemas.openxmlformats.org/officeDocument/2006/relationships/slide" Target="slides/slide74.xml"  /><Relationship Id="rId77" Type="http://schemas.openxmlformats.org/officeDocument/2006/relationships/slide" Target="slides/slide75.xml"  /><Relationship Id="rId78" Type="http://schemas.openxmlformats.org/officeDocument/2006/relationships/slide" Target="slides/slide76.xml"  /><Relationship Id="rId79" Type="http://schemas.openxmlformats.org/officeDocument/2006/relationships/presProps" Target="presProps.xml"  /><Relationship Id="rId8" Type="http://schemas.openxmlformats.org/officeDocument/2006/relationships/slide" Target="slides/slide6.xml"  /><Relationship Id="rId80" Type="http://schemas.openxmlformats.org/officeDocument/2006/relationships/viewProps" Target="viewProps.xml"  /><Relationship Id="rId81" Type="http://schemas.openxmlformats.org/officeDocument/2006/relationships/theme" Target="theme/theme1.xml"  /><Relationship Id="rId82" Type="http://schemas.openxmlformats.org/officeDocument/2006/relationships/tableStyles" Target="tableStyles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>
            <a:spLocks noGrp="1" noRot="1" noChangeAspect="1" noTextEdi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20.xml.rels><?xml version="1.0" encoding="UTF-8" standalone="yes" ?><Relationships xmlns="http://schemas.openxmlformats.org/package/2006/relationships"><Relationship Id="rId1" Type="http://schemas.openxmlformats.org/officeDocument/2006/relationships/slide" Target="../slides/slide20.xml"  /><Relationship Id="rId2" Type="http://schemas.openxmlformats.org/officeDocument/2006/relationships/notesMaster" Target="../notesMasters/notesMaster1.xml"  /></Relationships>
</file>

<file path=ppt/notesSlides/_rels/notesSlide2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1.xml"  /><Relationship Id="rId2" Type="http://schemas.openxmlformats.org/officeDocument/2006/relationships/notesMaster" Target="../notesMasters/notesMaster1.xml"  /></Relationships>
</file>

<file path=ppt/notesSlides/_rels/notesSlide2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2.xml"  /><Relationship Id="rId2" Type="http://schemas.openxmlformats.org/officeDocument/2006/relationships/notesMaster" Target="../notesMasters/notesMaster1.xml"  /></Relationships>
</file>

<file path=ppt/notesSlides/_rels/notesSlide23.xml.rels><?xml version="1.0" encoding="UTF-8" standalone="yes" ?><Relationships xmlns="http://schemas.openxmlformats.org/package/2006/relationships"><Relationship Id="rId1" Type="http://schemas.openxmlformats.org/officeDocument/2006/relationships/slide" Target="../slides/slide23.xml"  /><Relationship Id="rId2" Type="http://schemas.openxmlformats.org/officeDocument/2006/relationships/notesMaster" Target="../notesMasters/notesMaster1.xml"  /></Relationships>
</file>

<file path=ppt/notesSlides/_rels/notesSlide24.xml.rels><?xml version="1.0" encoding="UTF-8" standalone="yes" ?><Relationships xmlns="http://schemas.openxmlformats.org/package/2006/relationships"><Relationship Id="rId1" Type="http://schemas.openxmlformats.org/officeDocument/2006/relationships/slide" Target="../slides/slide24.xml"  /><Relationship Id="rId2" Type="http://schemas.openxmlformats.org/officeDocument/2006/relationships/notesMaster" Target="../notesMasters/notesMaster1.xml"  /></Relationships>
</file>

<file path=ppt/notesSlides/_rels/notesSlide25.xml.rels><?xml version="1.0" encoding="UTF-8" standalone="yes" ?><Relationships xmlns="http://schemas.openxmlformats.org/package/2006/relationships"><Relationship Id="rId1" Type="http://schemas.openxmlformats.org/officeDocument/2006/relationships/slide" Target="../slides/slide25.xml"  /><Relationship Id="rId2" Type="http://schemas.openxmlformats.org/officeDocument/2006/relationships/notesMaster" Target="../notesMasters/notesMaster1.xml"  /></Relationships>
</file>

<file path=ppt/notesSlides/_rels/notesSlide26.xml.rels><?xml version="1.0" encoding="UTF-8" standalone="yes" ?><Relationships xmlns="http://schemas.openxmlformats.org/package/2006/relationships"><Relationship Id="rId1" Type="http://schemas.openxmlformats.org/officeDocument/2006/relationships/slide" Target="../slides/slide26.xml"  /><Relationship Id="rId2" Type="http://schemas.openxmlformats.org/officeDocument/2006/relationships/notesMaster" Target="../notesMasters/notesMaster1.xml"  /></Relationships>
</file>

<file path=ppt/notesSlides/_rels/notesSlide27.xml.rels><?xml version="1.0" encoding="UTF-8" standalone="yes" ?><Relationships xmlns="http://schemas.openxmlformats.org/package/2006/relationships"><Relationship Id="rId1" Type="http://schemas.openxmlformats.org/officeDocument/2006/relationships/slide" Target="../slides/slide27.xml"  /><Relationship Id="rId2" Type="http://schemas.openxmlformats.org/officeDocument/2006/relationships/notesMaster" Target="../notesMasters/notesMaster1.xml"  /></Relationships>
</file>

<file path=ppt/notesSlides/_rels/notesSlide28.xml.rels><?xml version="1.0" encoding="UTF-8" standalone="yes" ?><Relationships xmlns="http://schemas.openxmlformats.org/package/2006/relationships"><Relationship Id="rId1" Type="http://schemas.openxmlformats.org/officeDocument/2006/relationships/slide" Target="../slides/slide28.xml"  /><Relationship Id="rId2" Type="http://schemas.openxmlformats.org/officeDocument/2006/relationships/notesMaster" Target="../notesMasters/notesMaster1.xml"  /></Relationships>
</file>

<file path=ppt/notesSlides/_rels/notesSlide29.xml.rels><?xml version="1.0" encoding="UTF-8" standalone="yes" ?><Relationships xmlns="http://schemas.openxmlformats.org/package/2006/relationships"><Relationship Id="rId1" Type="http://schemas.openxmlformats.org/officeDocument/2006/relationships/slide" Target="../slides/slide29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30.xml.rels><?xml version="1.0" encoding="UTF-8" standalone="yes" ?><Relationships xmlns="http://schemas.openxmlformats.org/package/2006/relationships"><Relationship Id="rId1" Type="http://schemas.openxmlformats.org/officeDocument/2006/relationships/slide" Target="../slides/slide30.xml"  /><Relationship Id="rId2" Type="http://schemas.openxmlformats.org/officeDocument/2006/relationships/notesMaster" Target="../notesMasters/notesMaster1.xml"  /></Relationships>
</file>

<file path=ppt/notesSlides/_rels/notesSlide3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1.xml"  /><Relationship Id="rId2" Type="http://schemas.openxmlformats.org/officeDocument/2006/relationships/notesMaster" Target="../notesMasters/notesMaster1.xml"  /></Relationships>
</file>

<file path=ppt/notesSlides/_rels/notesSlide32.xml.rels><?xml version="1.0" encoding="UTF-8" standalone="yes" ?><Relationships xmlns="http://schemas.openxmlformats.org/package/2006/relationships"><Relationship Id="rId1" Type="http://schemas.openxmlformats.org/officeDocument/2006/relationships/slide" Target="../slides/slide32.xml"  /><Relationship Id="rId2" Type="http://schemas.openxmlformats.org/officeDocument/2006/relationships/notesMaster" Target="../notesMasters/notesMaster1.xml"  /></Relationships>
</file>

<file path=ppt/notesSlides/_rels/notesSlide3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3.xml"  /><Relationship Id="rId2" Type="http://schemas.openxmlformats.org/officeDocument/2006/relationships/notesMaster" Target="../notesMasters/notesMaster1.xml"  /></Relationships>
</file>

<file path=ppt/notesSlides/_rels/notesSlide34.xml.rels><?xml version="1.0" encoding="UTF-8" standalone="yes" ?><Relationships xmlns="http://schemas.openxmlformats.org/package/2006/relationships"><Relationship Id="rId1" Type="http://schemas.openxmlformats.org/officeDocument/2006/relationships/slide" Target="../slides/slide34.xml"  /><Relationship Id="rId2" Type="http://schemas.openxmlformats.org/officeDocument/2006/relationships/notesMaster" Target="../notesMasters/notesMaster1.xml"  /></Relationships>
</file>

<file path=ppt/notesSlides/_rels/notesSlide35.xml.rels><?xml version="1.0" encoding="UTF-8" standalone="yes" ?><Relationships xmlns="http://schemas.openxmlformats.org/package/2006/relationships"><Relationship Id="rId1" Type="http://schemas.openxmlformats.org/officeDocument/2006/relationships/slide" Target="../slides/slide35.xml"  /><Relationship Id="rId2" Type="http://schemas.openxmlformats.org/officeDocument/2006/relationships/notesMaster" Target="../notesMasters/notesMaster1.xml"  /></Relationships>
</file>

<file path=ppt/notesSlides/_rels/notesSlide36.xml.rels><?xml version="1.0" encoding="UTF-8" standalone="yes" ?><Relationships xmlns="http://schemas.openxmlformats.org/package/2006/relationships"><Relationship Id="rId1" Type="http://schemas.openxmlformats.org/officeDocument/2006/relationships/slide" Target="../slides/slide36.xml"  /><Relationship Id="rId2" Type="http://schemas.openxmlformats.org/officeDocument/2006/relationships/notesMaster" Target="../notesMasters/notesMaster1.xml"  /></Relationships>
</file>

<file path=ppt/notesSlides/_rels/notesSlide37.xml.rels><?xml version="1.0" encoding="UTF-8" standalone="yes" ?><Relationships xmlns="http://schemas.openxmlformats.org/package/2006/relationships"><Relationship Id="rId1" Type="http://schemas.openxmlformats.org/officeDocument/2006/relationships/slide" Target="../slides/slide37.xml"  /><Relationship Id="rId2" Type="http://schemas.openxmlformats.org/officeDocument/2006/relationships/notesMaster" Target="../notesMasters/notesMaster1.xml"  /></Relationships>
</file>

<file path=ppt/notesSlides/_rels/notesSlide38.xml.rels><?xml version="1.0" encoding="UTF-8" standalone="yes" ?><Relationships xmlns="http://schemas.openxmlformats.org/package/2006/relationships"><Relationship Id="rId1" Type="http://schemas.openxmlformats.org/officeDocument/2006/relationships/slide" Target="../slides/slide38.xml"  /><Relationship Id="rId2" Type="http://schemas.openxmlformats.org/officeDocument/2006/relationships/notesMaster" Target="../notesMasters/notesMaster1.xml"  /></Relationships>
</file>

<file path=ppt/notesSlides/_rels/notesSlide39.xml.rels><?xml version="1.0" encoding="UTF-8" standalone="yes" ?><Relationships xmlns="http://schemas.openxmlformats.org/package/2006/relationships"><Relationship Id="rId1" Type="http://schemas.openxmlformats.org/officeDocument/2006/relationships/slide" Target="../slides/slide39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40.xml.rels><?xml version="1.0" encoding="UTF-8" standalone="yes" ?><Relationships xmlns="http://schemas.openxmlformats.org/package/2006/relationships"><Relationship Id="rId1" Type="http://schemas.openxmlformats.org/officeDocument/2006/relationships/slide" Target="../slides/slide40.xml"  /><Relationship Id="rId2" Type="http://schemas.openxmlformats.org/officeDocument/2006/relationships/notesMaster" Target="../notesMasters/notesMaster1.xml"  /></Relationships>
</file>

<file path=ppt/notesSlides/_rels/notesSlide41.xml.rels><?xml version="1.0" encoding="UTF-8" standalone="yes" ?><Relationships xmlns="http://schemas.openxmlformats.org/package/2006/relationships"><Relationship Id="rId1" Type="http://schemas.openxmlformats.org/officeDocument/2006/relationships/slide" Target="../slides/slide41.xml"  /><Relationship Id="rId2" Type="http://schemas.openxmlformats.org/officeDocument/2006/relationships/notesMaster" Target="../notesMasters/notesMaster1.xml"  /></Relationships>
</file>

<file path=ppt/notesSlides/_rels/notesSlide42.xml.rels><?xml version="1.0" encoding="UTF-8" standalone="yes" ?><Relationships xmlns="http://schemas.openxmlformats.org/package/2006/relationships"><Relationship Id="rId1" Type="http://schemas.openxmlformats.org/officeDocument/2006/relationships/slide" Target="../slides/slide42.xml"  /><Relationship Id="rId2" Type="http://schemas.openxmlformats.org/officeDocument/2006/relationships/notesMaster" Target="../notesMasters/notesMaster1.xml"  /></Relationships>
</file>

<file path=ppt/notesSlides/_rels/notesSlide43.xml.rels><?xml version="1.0" encoding="UTF-8" standalone="yes" ?><Relationships xmlns="http://schemas.openxmlformats.org/package/2006/relationships"><Relationship Id="rId1" Type="http://schemas.openxmlformats.org/officeDocument/2006/relationships/slide" Target="../slides/slide43.xml"  /><Relationship Id="rId2" Type="http://schemas.openxmlformats.org/officeDocument/2006/relationships/notesMaster" Target="../notesMasters/notesMaster1.xml"  /></Relationships>
</file>

<file path=ppt/notesSlides/_rels/notesSlide4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4.xml"  /><Relationship Id="rId2" Type="http://schemas.openxmlformats.org/officeDocument/2006/relationships/notesMaster" Target="../notesMasters/notesMaster1.xml"  /></Relationships>
</file>

<file path=ppt/notesSlides/_rels/notesSlide45.xml.rels><?xml version="1.0" encoding="UTF-8" standalone="yes" ?><Relationships xmlns="http://schemas.openxmlformats.org/package/2006/relationships"><Relationship Id="rId1" Type="http://schemas.openxmlformats.org/officeDocument/2006/relationships/slide" Target="../slides/slide45.xml"  /><Relationship Id="rId2" Type="http://schemas.openxmlformats.org/officeDocument/2006/relationships/notesMaster" Target="../notesMasters/notesMaster1.xml"  /></Relationships>
</file>

<file path=ppt/notesSlides/_rels/notesSlide46.xml.rels><?xml version="1.0" encoding="UTF-8" standalone="yes" ?><Relationships xmlns="http://schemas.openxmlformats.org/package/2006/relationships"><Relationship Id="rId1" Type="http://schemas.openxmlformats.org/officeDocument/2006/relationships/slide" Target="../slides/slide46.xml"  /><Relationship Id="rId2" Type="http://schemas.openxmlformats.org/officeDocument/2006/relationships/notesMaster" Target="../notesMasters/notesMaster1.xml"  /></Relationships>
</file>

<file path=ppt/notesSlides/_rels/notesSlide47.xml.rels><?xml version="1.0" encoding="UTF-8" standalone="yes" ?><Relationships xmlns="http://schemas.openxmlformats.org/package/2006/relationships"><Relationship Id="rId1" Type="http://schemas.openxmlformats.org/officeDocument/2006/relationships/slide" Target="../slides/slide47.xml"  /><Relationship Id="rId2" Type="http://schemas.openxmlformats.org/officeDocument/2006/relationships/notesMaster" Target="../notesMasters/notesMaster1.xml"  /></Relationships>
</file>

<file path=ppt/notesSlides/_rels/notesSlide48.xml.rels><?xml version="1.0" encoding="UTF-8" standalone="yes" ?><Relationships xmlns="http://schemas.openxmlformats.org/package/2006/relationships"><Relationship Id="rId1" Type="http://schemas.openxmlformats.org/officeDocument/2006/relationships/slide" Target="../slides/slide48.xml"  /><Relationship Id="rId2" Type="http://schemas.openxmlformats.org/officeDocument/2006/relationships/notesMaster" Target="../notesMasters/notesMaster1.xml"  /></Relationships>
</file>

<file path=ppt/notesSlides/_rels/notesSlide49.xml.rels><?xml version="1.0" encoding="UTF-8" standalone="yes" ?><Relationships xmlns="http://schemas.openxmlformats.org/package/2006/relationships"><Relationship Id="rId1" Type="http://schemas.openxmlformats.org/officeDocument/2006/relationships/slide" Target="../slides/slide49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50.xml.rels><?xml version="1.0" encoding="UTF-8" standalone="yes" ?><Relationships xmlns="http://schemas.openxmlformats.org/package/2006/relationships"><Relationship Id="rId1" Type="http://schemas.openxmlformats.org/officeDocument/2006/relationships/slide" Target="../slides/slide50.xml"  /><Relationship Id="rId2" Type="http://schemas.openxmlformats.org/officeDocument/2006/relationships/notesMaster" Target="../notesMasters/notesMaster1.xml"  /></Relationships>
</file>

<file path=ppt/notesSlides/_rels/notesSlide51.xml.rels><?xml version="1.0" encoding="UTF-8" standalone="yes" ?><Relationships xmlns="http://schemas.openxmlformats.org/package/2006/relationships"><Relationship Id="rId1" Type="http://schemas.openxmlformats.org/officeDocument/2006/relationships/slide" Target="../slides/slide51.xml"  /><Relationship Id="rId2" Type="http://schemas.openxmlformats.org/officeDocument/2006/relationships/notesMaster" Target="../notesMasters/notesMaster1.xml"  /></Relationships>
</file>

<file path=ppt/notesSlides/_rels/notesSlide52.xml.rels><?xml version="1.0" encoding="UTF-8" standalone="yes" ?><Relationships xmlns="http://schemas.openxmlformats.org/package/2006/relationships"><Relationship Id="rId1" Type="http://schemas.openxmlformats.org/officeDocument/2006/relationships/slide" Target="../slides/slide52.xml"  /><Relationship Id="rId2" Type="http://schemas.openxmlformats.org/officeDocument/2006/relationships/notesMaster" Target="../notesMasters/notesMaster1.xml"  /></Relationships>
</file>

<file path=ppt/notesSlides/_rels/notesSlide53.xml.rels><?xml version="1.0" encoding="UTF-8" standalone="yes" ?><Relationships xmlns="http://schemas.openxmlformats.org/package/2006/relationships"><Relationship Id="rId1" Type="http://schemas.openxmlformats.org/officeDocument/2006/relationships/slide" Target="../slides/slide53.xml"  /><Relationship Id="rId2" Type="http://schemas.openxmlformats.org/officeDocument/2006/relationships/notesMaster" Target="../notesMasters/notesMaster1.xml"  /></Relationships>
</file>

<file path=ppt/notesSlides/_rels/notesSlide54.xml.rels><?xml version="1.0" encoding="UTF-8" standalone="yes" ?><Relationships xmlns="http://schemas.openxmlformats.org/package/2006/relationships"><Relationship Id="rId1" Type="http://schemas.openxmlformats.org/officeDocument/2006/relationships/slide" Target="../slides/slide54.xml"  /><Relationship Id="rId2" Type="http://schemas.openxmlformats.org/officeDocument/2006/relationships/notesMaster" Target="../notesMasters/notesMaster1.xml"  /></Relationships>
</file>

<file path=ppt/notesSlides/_rels/notesSlide5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5.xml"  /><Relationship Id="rId2" Type="http://schemas.openxmlformats.org/officeDocument/2006/relationships/notesMaster" Target="../notesMasters/notesMaster1.xml"  /></Relationships>
</file>

<file path=ppt/notesSlides/_rels/notesSlide56.xml.rels><?xml version="1.0" encoding="UTF-8" standalone="yes" ?><Relationships xmlns="http://schemas.openxmlformats.org/package/2006/relationships"><Relationship Id="rId1" Type="http://schemas.openxmlformats.org/officeDocument/2006/relationships/slide" Target="../slides/slide56.xml"  /><Relationship Id="rId2" Type="http://schemas.openxmlformats.org/officeDocument/2006/relationships/notesMaster" Target="../notesMasters/notesMaster1.xml"  /></Relationships>
</file>

<file path=ppt/notesSlides/_rels/notesSlide57.xml.rels><?xml version="1.0" encoding="UTF-8" standalone="yes" ?><Relationships xmlns="http://schemas.openxmlformats.org/package/2006/relationships"><Relationship Id="rId1" Type="http://schemas.openxmlformats.org/officeDocument/2006/relationships/slide" Target="../slides/slide57.xml"  /><Relationship Id="rId2" Type="http://schemas.openxmlformats.org/officeDocument/2006/relationships/notesMaster" Target="../notesMasters/notesMaster1.xml"  /></Relationships>
</file>

<file path=ppt/notesSlides/_rels/notesSlide58.xml.rels><?xml version="1.0" encoding="UTF-8" standalone="yes" ?><Relationships xmlns="http://schemas.openxmlformats.org/package/2006/relationships"><Relationship Id="rId1" Type="http://schemas.openxmlformats.org/officeDocument/2006/relationships/slide" Target="../slides/slide58.xml"  /><Relationship Id="rId2" Type="http://schemas.openxmlformats.org/officeDocument/2006/relationships/notesMaster" Target="../notesMasters/notesMaster1.xml"  /></Relationships>
</file>

<file path=ppt/notesSlides/_rels/notesSlide59.xml.rels><?xml version="1.0" encoding="UTF-8" standalone="yes" ?><Relationships xmlns="http://schemas.openxmlformats.org/package/2006/relationships"><Relationship Id="rId1" Type="http://schemas.openxmlformats.org/officeDocument/2006/relationships/slide" Target="../slides/slide59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60.xml.rels><?xml version="1.0" encoding="UTF-8" standalone="yes" ?><Relationships xmlns="http://schemas.openxmlformats.org/package/2006/relationships"><Relationship Id="rId1" Type="http://schemas.openxmlformats.org/officeDocument/2006/relationships/slide" Target="../slides/slide60.xml"  /><Relationship Id="rId2" Type="http://schemas.openxmlformats.org/officeDocument/2006/relationships/notesMaster" Target="../notesMasters/notesMaster1.xml"  /></Relationships>
</file>

<file path=ppt/notesSlides/_rels/notesSlide61.xml.rels><?xml version="1.0" encoding="UTF-8" standalone="yes" ?><Relationships xmlns="http://schemas.openxmlformats.org/package/2006/relationships"><Relationship Id="rId1" Type="http://schemas.openxmlformats.org/officeDocument/2006/relationships/slide" Target="../slides/slide61.xml"  /><Relationship Id="rId2" Type="http://schemas.openxmlformats.org/officeDocument/2006/relationships/notesMaster" Target="../notesMasters/notesMaster1.xml"  /></Relationships>
</file>

<file path=ppt/notesSlides/_rels/notesSlide62.xml.rels><?xml version="1.0" encoding="UTF-8" standalone="yes" ?><Relationships xmlns="http://schemas.openxmlformats.org/package/2006/relationships"><Relationship Id="rId1" Type="http://schemas.openxmlformats.org/officeDocument/2006/relationships/slide" Target="../slides/slide62.xml"  /><Relationship Id="rId2" Type="http://schemas.openxmlformats.org/officeDocument/2006/relationships/notesMaster" Target="../notesMasters/notesMaster1.xml"  /></Relationships>
</file>

<file path=ppt/notesSlides/_rels/notesSlide63.xml.rels><?xml version="1.0" encoding="UTF-8" standalone="yes" ?><Relationships xmlns="http://schemas.openxmlformats.org/package/2006/relationships"><Relationship Id="rId1" Type="http://schemas.openxmlformats.org/officeDocument/2006/relationships/slide" Target="../slides/slide63.xml"  /><Relationship Id="rId2" Type="http://schemas.openxmlformats.org/officeDocument/2006/relationships/notesMaster" Target="../notesMasters/notesMaster1.xml"  /></Relationships>
</file>

<file path=ppt/notesSlides/_rels/notesSlide64.xml.rels><?xml version="1.0" encoding="UTF-8" standalone="yes" ?><Relationships xmlns="http://schemas.openxmlformats.org/package/2006/relationships"><Relationship Id="rId1" Type="http://schemas.openxmlformats.org/officeDocument/2006/relationships/slide" Target="../slides/slide64.xml"  /><Relationship Id="rId2" Type="http://schemas.openxmlformats.org/officeDocument/2006/relationships/notesMaster" Target="../notesMasters/notesMaster1.xml"  /></Relationships>
</file>

<file path=ppt/notesSlides/_rels/notesSlide65.xml.rels><?xml version="1.0" encoding="UTF-8" standalone="yes" ?><Relationships xmlns="http://schemas.openxmlformats.org/package/2006/relationships"><Relationship Id="rId1" Type="http://schemas.openxmlformats.org/officeDocument/2006/relationships/slide" Target="../slides/slide65.xml"  /><Relationship Id="rId2" Type="http://schemas.openxmlformats.org/officeDocument/2006/relationships/notesMaster" Target="../notesMasters/notesMaster1.xml"  /></Relationships>
</file>

<file path=ppt/notesSlides/_rels/notesSlide6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6.xml"  /><Relationship Id="rId2" Type="http://schemas.openxmlformats.org/officeDocument/2006/relationships/notesMaster" Target="../notesMasters/notesMaster1.xml"  /></Relationships>
</file>

<file path=ppt/notesSlides/_rels/notesSlide67.xml.rels><?xml version="1.0" encoding="UTF-8" standalone="yes" ?><Relationships xmlns="http://schemas.openxmlformats.org/package/2006/relationships"><Relationship Id="rId1" Type="http://schemas.openxmlformats.org/officeDocument/2006/relationships/slide" Target="../slides/slide67.xml"  /><Relationship Id="rId2" Type="http://schemas.openxmlformats.org/officeDocument/2006/relationships/notesMaster" Target="../notesMasters/notesMaster1.xml"  /></Relationships>
</file>

<file path=ppt/notesSlides/_rels/notesSlide68.xml.rels><?xml version="1.0" encoding="UTF-8" standalone="yes" ?><Relationships xmlns="http://schemas.openxmlformats.org/package/2006/relationships"><Relationship Id="rId1" Type="http://schemas.openxmlformats.org/officeDocument/2006/relationships/slide" Target="../slides/slide68.xml"  /><Relationship Id="rId2" Type="http://schemas.openxmlformats.org/officeDocument/2006/relationships/notesMaster" Target="../notesMasters/notesMaster1.xml"  /></Relationships>
</file>

<file path=ppt/notesSlides/_rels/notesSlide69.xml.rels><?xml version="1.0" encoding="UTF-8" standalone="yes" ?><Relationships xmlns="http://schemas.openxmlformats.org/package/2006/relationships"><Relationship Id="rId1" Type="http://schemas.openxmlformats.org/officeDocument/2006/relationships/slide" Target="../slides/slide69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70.xml.rels><?xml version="1.0" encoding="UTF-8" standalone="yes" ?><Relationships xmlns="http://schemas.openxmlformats.org/package/2006/relationships"><Relationship Id="rId1" Type="http://schemas.openxmlformats.org/officeDocument/2006/relationships/slide" Target="../slides/slide70.xml"  /><Relationship Id="rId2" Type="http://schemas.openxmlformats.org/officeDocument/2006/relationships/notesMaster" Target="../notesMasters/notesMaster1.xml"  /></Relationships>
</file>

<file path=ppt/notesSlides/_rels/notesSlide71.xml.rels><?xml version="1.0" encoding="UTF-8" standalone="yes" ?><Relationships xmlns="http://schemas.openxmlformats.org/package/2006/relationships"><Relationship Id="rId1" Type="http://schemas.openxmlformats.org/officeDocument/2006/relationships/slide" Target="../slides/slide71.xml"  /><Relationship Id="rId2" Type="http://schemas.openxmlformats.org/officeDocument/2006/relationships/notesMaster" Target="../notesMasters/notesMaster1.xml"  /></Relationships>
</file>

<file path=ppt/notesSlides/_rels/notesSlide72.xml.rels><?xml version="1.0" encoding="UTF-8" standalone="yes" ?><Relationships xmlns="http://schemas.openxmlformats.org/package/2006/relationships"><Relationship Id="rId1" Type="http://schemas.openxmlformats.org/officeDocument/2006/relationships/slide" Target="../slides/slide72.xml"  /><Relationship Id="rId2" Type="http://schemas.openxmlformats.org/officeDocument/2006/relationships/notesMaster" Target="../notesMasters/notesMaster1.xml"  /></Relationships>
</file>

<file path=ppt/notesSlides/_rels/notesSlide73.xml.rels><?xml version="1.0" encoding="UTF-8" standalone="yes" ?><Relationships xmlns="http://schemas.openxmlformats.org/package/2006/relationships"><Relationship Id="rId1" Type="http://schemas.openxmlformats.org/officeDocument/2006/relationships/slide" Target="../slides/slide73.xml"  /><Relationship Id="rId2" Type="http://schemas.openxmlformats.org/officeDocument/2006/relationships/notesMaster" Target="../notesMasters/notesMaster1.xml"  /></Relationships>
</file>

<file path=ppt/notesSlides/_rels/notesSlide74.xml.rels><?xml version="1.0" encoding="UTF-8" standalone="yes" ?><Relationships xmlns="http://schemas.openxmlformats.org/package/2006/relationships"><Relationship Id="rId1" Type="http://schemas.openxmlformats.org/officeDocument/2006/relationships/slide" Target="../slides/slide74.xml"  /><Relationship Id="rId2" Type="http://schemas.openxmlformats.org/officeDocument/2006/relationships/notesMaster" Target="../notesMasters/notesMaster1.xml"  /></Relationships>
</file>

<file path=ppt/notesSlides/_rels/notesSlide75.xml.rels><?xml version="1.0" encoding="UTF-8" standalone="yes" ?><Relationships xmlns="http://schemas.openxmlformats.org/package/2006/relationships"><Relationship Id="rId1" Type="http://schemas.openxmlformats.org/officeDocument/2006/relationships/slide" Target="../slides/slide75.xml"  /><Relationship Id="rId2" Type="http://schemas.openxmlformats.org/officeDocument/2006/relationships/notesMaster" Target="../notesMasters/notesMaster1.xml"  /></Relationships>
</file>

<file path=ppt/notesSlides/_rels/notesSlide76.xml.rels><?xml version="1.0" encoding="UTF-8" standalone="yes" ?><Relationships xmlns="http://schemas.openxmlformats.org/package/2006/relationships"><Relationship Id="rId1" Type="http://schemas.openxmlformats.org/officeDocument/2006/relationships/slide" Target="../slides/slide76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6" name="Google Shape;96;p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6846852"/>
      </p:ext>
    </p:extLst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56" name="Google Shape;156;p1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6191181"/>
      </p:ext>
    </p:extLst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65" name="Google Shape;165;p1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4085404"/>
      </p:ext>
    </p:extLst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173" name="Google Shape;17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74" name="Google Shape;174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93220510"/>
      </p:ext>
    </p:extLst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82" name="Google Shape;182;p1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97428325"/>
      </p:ext>
    </p:extLst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87" name="Google Shape;187;p1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6842298"/>
      </p:ext>
    </p:extLst>
  </p:cSld>
  <p:clrMapOvr>
    <a:masterClrMapping/>
  </p:clrMapOvr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94" name="Google Shape;194;p1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5572672"/>
      </p:ext>
    </p:extLst>
  </p:cSld>
  <p:clrMapOvr>
    <a:masterClrMapping/>
  </p:clrMapOvr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03" name="Google Shape;203;p1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3002828"/>
      </p:ext>
    </p:extLst>
  </p:cSld>
  <p:clrMapOvr>
    <a:masterClrMapping/>
  </p:clrMapOvr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12" name="Google Shape;212;p1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3163686"/>
      </p:ext>
    </p:extLst>
  </p:cSld>
  <p:clrMapOvr>
    <a:masterClrMapping/>
  </p:clrMapOvr>
</p:notes>
</file>

<file path=ppt/notesSlides/notesSlide1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19" name="Google Shape;219;p1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466119"/>
      </p:ext>
    </p:extLst>
  </p:cSld>
  <p:clrMapOvr>
    <a:masterClrMapping/>
  </p:clrMapOvr>
</p:notes>
</file>

<file path=ppt/notesSlides/notesSlide1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28" name="Google Shape;228;p1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7590418"/>
      </p:ext>
    </p:extLst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02" name="Google Shape;102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1643774"/>
      </p:ext>
    </p:extLst>
  </p:cSld>
  <p:clrMapOvr>
    <a:masterClrMapping/>
  </p:clrMapOvr>
</p:notes>
</file>

<file path=ppt/notesSlides/notesSlide2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46" name="Google Shape;246;p2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1808506"/>
      </p:ext>
    </p:extLst>
  </p:cSld>
  <p:clrMapOvr>
    <a:masterClrMapping/>
  </p:clrMapOvr>
</p:notes>
</file>

<file path=ppt/notesSlides/notesSlide2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53" name="Google Shape;253;p2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608771"/>
      </p:ext>
    </p:extLst>
  </p:cSld>
  <p:clrMapOvr>
    <a:masterClrMapping/>
  </p:clrMapOvr>
</p:notes>
</file>

<file path=ppt/notesSlides/notesSlide2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60" name="Google Shape;260;p2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4226819"/>
      </p:ext>
    </p:extLst>
  </p:cSld>
  <p:clrMapOvr>
    <a:masterClrMapping/>
  </p:clrMapOvr>
</p:notes>
</file>

<file path=ppt/notesSlides/notesSlide2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67" name="Google Shape;267;p2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7231204"/>
      </p:ext>
    </p:extLst>
  </p:cSld>
  <p:clrMapOvr>
    <a:masterClrMapping/>
  </p:clrMapOvr>
</p:notes>
</file>

<file path=ppt/notesSlides/notesSlide2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74" name="Google Shape;274;p2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9649233"/>
      </p:ext>
    </p:extLst>
  </p:cSld>
  <p:clrMapOvr>
    <a:masterClrMapping/>
  </p:clrMapOvr>
</p:notes>
</file>

<file path=ppt/notesSlides/notesSlide2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81" name="Google Shape;281;p2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7610613"/>
      </p:ext>
    </p:extLst>
  </p:cSld>
  <p:clrMapOvr>
    <a:masterClrMapping/>
  </p:clrMapOvr>
</p:notes>
</file>

<file path=ppt/notesSlides/notesSlide2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88" name="Google Shape;288;p2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3537250"/>
      </p:ext>
    </p:extLst>
  </p:cSld>
  <p:clrMapOvr>
    <a:masterClrMapping/>
  </p:clrMapOvr>
</p:notes>
</file>

<file path=ppt/notesSlides/notesSlide2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94" name="Google Shape;294;p2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9778055"/>
      </p:ext>
    </p:extLst>
  </p:cSld>
  <p:clrMapOvr>
    <a:masterClrMapping/>
  </p:clrMapOvr>
</p:notes>
</file>

<file path=ppt/notesSlides/notesSlide2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301" name="Google Shape;301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2" name="Google Shape;302;p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5628737"/>
      </p:ext>
    </p:extLst>
  </p:cSld>
  <p:clrMapOvr>
    <a:masterClrMapping/>
  </p:clrMapOvr>
</p:notes>
</file>

<file path=ppt/notesSlides/notesSlide2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310" name="Google Shape;310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11" name="Google Shape;311;p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8136915"/>
      </p:ext>
    </p:extLst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08" name="Google Shape;108;p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3145576"/>
      </p:ext>
    </p:extLst>
  </p:cSld>
  <p:clrMapOvr>
    <a:masterClrMapping/>
  </p:clrMapOvr>
</p:notes>
</file>

<file path=ppt/notesSlides/notesSlide3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322" name="Google Shape;322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23" name="Google Shape;323;p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48155779"/>
      </p:ext>
    </p:extLst>
  </p:cSld>
  <p:clrMapOvr>
    <a:masterClrMapping/>
  </p:clrMapOvr>
</p:notes>
</file>

<file path=ppt/notesSlides/notesSlide3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331" name="Google Shape;331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32" name="Google Shape;332;p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3766724"/>
      </p:ext>
    </p:extLst>
  </p:cSld>
  <p:clrMapOvr>
    <a:masterClrMapping/>
  </p:clrMapOvr>
</p:notes>
</file>

<file path=ppt/notesSlides/notesSlide3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341" name="Google Shape;341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42" name="Google Shape;342;p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41735899"/>
      </p:ext>
    </p:extLst>
  </p:cSld>
  <p:clrMapOvr>
    <a:masterClrMapping/>
  </p:clrMapOvr>
</p:notes>
</file>

<file path=ppt/notesSlides/notesSlide3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51" name="Google Shape;351;p3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7030188"/>
      </p:ext>
    </p:extLst>
  </p:cSld>
  <p:clrMapOvr>
    <a:masterClrMapping/>
  </p:clrMapOvr>
</p:notes>
</file>

<file path=ppt/notesSlides/notesSlide3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57" name="Google Shape;357;p3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3219953"/>
      </p:ext>
    </p:extLst>
  </p:cSld>
  <p:clrMapOvr>
    <a:masterClrMapping/>
  </p:clrMapOvr>
</p:notes>
</file>

<file path=ppt/notesSlides/notesSlide3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66" name="Google Shape;366;p3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8283615"/>
      </p:ext>
    </p:extLst>
  </p:cSld>
  <p:clrMapOvr>
    <a:masterClrMapping/>
  </p:clrMapOvr>
</p:notes>
</file>

<file path=ppt/notesSlides/notesSlide3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75" name="Google Shape;375;p3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908764"/>
      </p:ext>
    </p:extLst>
  </p:cSld>
  <p:clrMapOvr>
    <a:masterClrMapping/>
  </p:clrMapOvr>
</p:notes>
</file>

<file path=ppt/notesSlides/notesSlide3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82" name="Google Shape;382;p3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6944856"/>
      </p:ext>
    </p:extLst>
  </p:cSld>
  <p:clrMapOvr>
    <a:masterClrMapping/>
  </p:clrMapOvr>
</p:notes>
</file>

<file path=ppt/notesSlides/notesSlide3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89" name="Google Shape;389;p3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3267040"/>
      </p:ext>
    </p:extLst>
  </p:cSld>
  <p:clrMapOvr>
    <a:masterClrMapping/>
  </p:clrMapOvr>
</p:notes>
</file>

<file path=ppt/notesSlides/notesSlide3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96" name="Google Shape;396;p3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6406745"/>
      </p:ext>
    </p:extLst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13" name="Google Shape;113;p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3322224"/>
      </p:ext>
    </p:extLst>
  </p:cSld>
  <p:clrMapOvr>
    <a:masterClrMapping/>
  </p:clrMapOvr>
</p:notes>
</file>

<file path=ppt/notesSlides/notesSlide4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02" name="Google Shape;402;p4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8933602"/>
      </p:ext>
    </p:extLst>
  </p:cSld>
  <p:clrMapOvr>
    <a:masterClrMapping/>
  </p:clrMapOvr>
</p:notes>
</file>

<file path=ppt/notesSlides/notesSlide4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09" name="Google Shape;409;p4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9904465"/>
      </p:ext>
    </p:extLst>
  </p:cSld>
  <p:clrMapOvr>
    <a:masterClrMapping/>
  </p:clrMapOvr>
</p:notes>
</file>

<file path=ppt/notesSlides/notesSlide4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18" name="Google Shape;418;p4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7489239"/>
      </p:ext>
    </p:extLst>
  </p:cSld>
  <p:clrMapOvr>
    <a:masterClrMapping/>
  </p:clrMapOvr>
</p:notes>
</file>

<file path=ppt/notesSlides/notesSlide4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27" name="Google Shape;427;p4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1607814"/>
      </p:ext>
    </p:extLst>
  </p:cSld>
  <p:clrMapOvr>
    <a:masterClrMapping/>
  </p:clrMapOvr>
</p:notes>
</file>

<file path=ppt/notesSlides/notesSlide4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35" name="Google Shape;435;p4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506026"/>
      </p:ext>
    </p:extLst>
  </p:cSld>
  <p:clrMapOvr>
    <a:masterClrMapping/>
  </p:clrMapOvr>
</p:notes>
</file>

<file path=ppt/notesSlides/notesSlide4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48" name="Google Shape;448;p4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7318112"/>
      </p:ext>
    </p:extLst>
  </p:cSld>
  <p:clrMapOvr>
    <a:masterClrMapping/>
  </p:clrMapOvr>
</p:notes>
</file>

<file path=ppt/notesSlides/notesSlide4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57" name="Google Shape;457;p4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20528645"/>
      </p:ext>
    </p:extLst>
  </p:cSld>
  <p:clrMapOvr>
    <a:masterClrMapping/>
  </p:clrMapOvr>
</p:notes>
</file>

<file path=ppt/notesSlides/notesSlide4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66" name="Google Shape;466;p4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470189"/>
      </p:ext>
    </p:extLst>
  </p:cSld>
  <p:clrMapOvr>
    <a:masterClrMapping/>
  </p:clrMapOvr>
</p:notes>
</file>

<file path=ppt/notesSlides/notesSlide4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73" name="Google Shape;473;p4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5253916"/>
      </p:ext>
    </p:extLst>
  </p:cSld>
  <p:clrMapOvr>
    <a:masterClrMapping/>
  </p:clrMapOvr>
</p:notes>
</file>

<file path=ppt/notesSlides/notesSlide4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479" name="Google Shape;479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80" name="Google Shape;480;p4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63545901"/>
      </p:ext>
    </p:extLst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1" name="Google Shape;121;p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20623"/>
      </p:ext>
    </p:extLst>
  </p:cSld>
  <p:clrMapOvr>
    <a:masterClrMapping/>
  </p:clrMapOvr>
</p:notes>
</file>

<file path=ppt/notesSlides/notesSlide5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89" name="Google Shape;489;p5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3640234"/>
      </p:ext>
    </p:extLst>
  </p:cSld>
  <p:clrMapOvr>
    <a:masterClrMapping/>
  </p:clrMapOvr>
</p:notes>
</file>

<file path=ppt/notesSlides/notesSlide5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99" name="Google Shape;499;p5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3318341"/>
      </p:ext>
    </p:extLst>
  </p:cSld>
  <p:clrMapOvr>
    <a:masterClrMapping/>
  </p:clrMapOvr>
</p:notes>
</file>

<file path=ppt/notesSlides/notesSlide5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08" name="Google Shape;508;p5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29488140"/>
      </p:ext>
    </p:extLst>
  </p:cSld>
  <p:clrMapOvr>
    <a:masterClrMapping/>
  </p:clrMapOvr>
</p:notes>
</file>

<file path=ppt/notesSlides/notesSlide5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14" name="Google Shape;514;p5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3194699"/>
      </p:ext>
    </p:extLst>
  </p:cSld>
  <p:clrMapOvr>
    <a:masterClrMapping/>
  </p:clrMapOvr>
</p:notes>
</file>

<file path=ppt/notesSlides/notesSlide5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5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4348910"/>
      </p:ext>
    </p:extLst>
  </p:cSld>
  <p:clrMapOvr>
    <a:masterClrMapping/>
  </p:clrMapOvr>
</p:notes>
</file>

<file path=ppt/notesSlides/notesSlide5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29" name="Google Shape;529;p5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7223848"/>
      </p:ext>
    </p:extLst>
  </p:cSld>
  <p:clrMapOvr>
    <a:masterClrMapping/>
  </p:clrMapOvr>
</p:notes>
</file>

<file path=ppt/notesSlides/notesSlide5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38" name="Google Shape;538;p5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8437854"/>
      </p:ext>
    </p:extLst>
  </p:cSld>
  <p:clrMapOvr>
    <a:masterClrMapping/>
  </p:clrMapOvr>
</p:notes>
</file>

<file path=ppt/notesSlides/notesSlide5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46" name="Google Shape;546;p5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0067296"/>
      </p:ext>
    </p:extLst>
  </p:cSld>
  <p:clrMapOvr>
    <a:masterClrMapping/>
  </p:clrMapOvr>
</p:notes>
</file>

<file path=ppt/notesSlides/notesSlide5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55" name="Google Shape;555;p5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38900397"/>
      </p:ext>
    </p:extLst>
  </p:cSld>
  <p:clrMapOvr>
    <a:masterClrMapping/>
  </p:clrMapOvr>
</p:notes>
</file>

<file path=ppt/notesSlides/notesSlide5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62" name="Google Shape;562;p5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3067218"/>
      </p:ext>
    </p:extLst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8" name="Google Shape;128;p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5309827"/>
      </p:ext>
    </p:extLst>
  </p:cSld>
  <p:clrMapOvr>
    <a:masterClrMapping/>
  </p:clrMapOvr>
</p:notes>
</file>

<file path=ppt/notesSlides/notesSlide6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71" name="Google Shape;571;p6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8432105"/>
      </p:ext>
    </p:extLst>
  </p:cSld>
  <p:clrMapOvr>
    <a:masterClrMapping/>
  </p:clrMapOvr>
</p:notes>
</file>

<file path=ppt/notesSlides/notesSlide6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78" name="Google Shape;578;p6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311243"/>
      </p:ext>
    </p:extLst>
  </p:cSld>
  <p:clrMapOvr>
    <a:masterClrMapping/>
  </p:clrMapOvr>
</p:notes>
</file>

<file path=ppt/notesSlides/notesSlide6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87" name="Google Shape;587;p6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820072"/>
      </p:ext>
    </p:extLst>
  </p:cSld>
  <p:clrMapOvr>
    <a:masterClrMapping/>
  </p:clrMapOvr>
</p:notes>
</file>

<file path=ppt/notesSlides/notesSlide6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94" name="Google Shape;594;p6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7382779"/>
      </p:ext>
    </p:extLst>
  </p:cSld>
  <p:clrMapOvr>
    <a:masterClrMapping/>
  </p:clrMapOvr>
</p:notes>
</file>

<file path=ppt/notesSlides/notesSlide6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06" name="Google Shape;606;p6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6052214"/>
      </p:ext>
    </p:extLst>
  </p:cSld>
  <p:clrMapOvr>
    <a:masterClrMapping/>
  </p:clrMapOvr>
</p:notes>
</file>

<file path=ppt/notesSlides/notesSlide6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17" name="Google Shape;617;p6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3549920"/>
      </p:ext>
    </p:extLst>
  </p:cSld>
  <p:clrMapOvr>
    <a:masterClrMapping/>
  </p:clrMapOvr>
</p:notes>
</file>

<file path=ppt/notesSlides/notesSlide6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24" name="Google Shape;624;p6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2356159"/>
      </p:ext>
    </p:extLst>
  </p:cSld>
  <p:clrMapOvr>
    <a:masterClrMapping/>
  </p:clrMapOvr>
</p:notes>
</file>

<file path=ppt/notesSlides/notesSlide6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31" name="Google Shape;631;p6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5449221"/>
      </p:ext>
    </p:extLst>
  </p:cSld>
  <p:clrMapOvr>
    <a:masterClrMapping/>
  </p:clrMapOvr>
</p:notes>
</file>

<file path=ppt/notesSlides/notesSlide6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42" name="Google Shape;642;p6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364935"/>
      </p:ext>
    </p:extLst>
  </p:cSld>
  <p:clrMapOvr>
    <a:masterClrMapping/>
  </p:clrMapOvr>
</p:notes>
</file>

<file path=ppt/notesSlides/notesSlide6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49" name="Google Shape;649;p6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2399107"/>
      </p:ext>
    </p:extLst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35" name="Google Shape;135;p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6542408"/>
      </p:ext>
    </p:extLst>
  </p:cSld>
  <p:clrMapOvr>
    <a:masterClrMapping/>
  </p:clrMapOvr>
</p:notes>
</file>

<file path=ppt/notesSlides/notesSlide7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56" name="Google Shape;656;p7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1468924"/>
      </p:ext>
    </p:extLst>
  </p:cSld>
  <p:clrMapOvr>
    <a:masterClrMapping/>
  </p:clrMapOvr>
</p:notes>
</file>

<file path=ppt/notesSlides/notesSlide7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63" name="Google Shape;663;p7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8404381"/>
      </p:ext>
    </p:extLst>
  </p:cSld>
  <p:clrMapOvr>
    <a:masterClrMapping/>
  </p:clrMapOvr>
</p:notes>
</file>

<file path=ppt/notesSlides/notesSlide7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70" name="Google Shape;670;p7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871271"/>
      </p:ext>
    </p:extLst>
  </p:cSld>
  <p:clrMapOvr>
    <a:masterClrMapping/>
  </p:clrMapOvr>
</p:notes>
</file>

<file path=ppt/notesSlides/notesSlide7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77" name="Google Shape;677;p7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0734277"/>
      </p:ext>
    </p:extLst>
  </p:cSld>
  <p:clrMapOvr>
    <a:masterClrMapping/>
  </p:clrMapOvr>
</p:notes>
</file>

<file path=ppt/notesSlides/notesSlide7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84" name="Google Shape;684;p7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7336403"/>
      </p:ext>
    </p:extLst>
  </p:cSld>
  <p:clrMapOvr>
    <a:masterClrMapping/>
  </p:clrMapOvr>
</p:notes>
</file>

<file path=ppt/notesSlides/notesSlide7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91" name="Google Shape;691;p7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773662"/>
      </p:ext>
    </p:extLst>
  </p:cSld>
  <p:clrMapOvr>
    <a:masterClrMapping/>
  </p:clrMapOvr>
</p:notes>
</file>

<file path=ppt/notesSlides/notesSlide7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98" name="Google Shape;698;p7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713615"/>
      </p:ext>
    </p:extLst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42" name="Google Shape;142;p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3798768"/>
      </p:ext>
    </p:extLst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49" name="Google Shape;14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7467363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914399" y="3959239"/>
            <a:ext cx="10363199" cy="1470025"/>
          </a:xfrm>
        </p:spPr>
        <p:txBody>
          <a:bodyPr/>
          <a:lstStyle>
            <a:lvl1pPr algn="l">
              <a:defRPr sz="54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914399" y="5470527"/>
            <a:ext cx="10377714" cy="542932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A572FC9A-F08A-40D2-A553-C964E737DACF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062817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609599" y="2632092"/>
            <a:ext cx="10972799" cy="1154098"/>
          </a:xfrm>
        </p:spPr>
        <p:txBody>
          <a:bodyPr/>
          <a:lstStyle>
            <a:lvl1pPr algn="ctr">
              <a:defRPr sz="54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B69A4AFF-EEC0-4395-BBA4-418651BA32BC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6229071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1123991" y="1285860"/>
            <a:ext cx="9258287" cy="863498"/>
          </a:xfrm>
        </p:spPr>
        <p:txBody>
          <a:bodyPr/>
          <a:lstStyle>
            <a:lvl1pPr>
              <a:defRPr sz="44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type="body" sz="quarter" idx="14"/>
          </p:nvPr>
        </p:nvSpPr>
        <p:spPr>
          <a:xfrm>
            <a:off x="1098282" y="2357438"/>
            <a:ext cx="7583999" cy="3128400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C7A7E38C-89A5-47DE-ADB5-CE73DE4FAD75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4921420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orient="vert" idx="0"/>
          </p:nvPr>
        </p:nvSpPr>
        <p:spPr>
          <a:xfrm>
            <a:off x="9525023" y="274638"/>
            <a:ext cx="2057375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629671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709772C0-CC7C-4112-8CC7-54EF9E00CBD9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5826924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9"/>
          <p:cNvSpPr txBox="1">
            <a:spLocks noGrp="1"/>
          </p:cNvSpPr>
          <p:nvPr>
            <p:ph type="title" idx="0"/>
          </p:nvPr>
        </p:nvSpPr>
        <p:spPr>
          <a:xfrm>
            <a:off x="609599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9"/>
          <p:cNvSpPr txBox="1">
            <a:spLocks noGrp="1"/>
          </p:cNvSpPr>
          <p:nvPr>
            <p:ph type="body" idx="1"/>
          </p:nvPr>
        </p:nvSpPr>
        <p:spPr>
          <a:xfrm>
            <a:off x="609599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79"/>
          <p:cNvSpPr txBox="1">
            <a:spLocks noGrp="1"/>
          </p:cNvSpPr>
          <p:nvPr>
            <p:ph type="sldNum" idx="12"/>
          </p:nvPr>
        </p:nvSpPr>
        <p:spPr>
          <a:xfrm>
            <a:off x="5483630" y="6508878"/>
            <a:ext cx="612300" cy="4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 rtl="0"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 rtl="0"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 rtl="0"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 rtl="0"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 rtl="0"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 rtl="0"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 rtl="0"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 rtl="0"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86834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E75AFC5B-087B-44FE-989E-1596680C7163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8942744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9742031-F2F4-4E94-B5F8-210DA61C629A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2739950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 algn="r">
              <a:defRPr sz="54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963083" y="3853543"/>
            <a:ext cx="10363199" cy="553357"/>
          </a:xfrm>
        </p:spPr>
        <p:txBody>
          <a:bodyPr anchor="b"/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6039415-73A3-48E6-9B63-B10990BA1D50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2531411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86349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sz="quarter" idx="13"/>
          </p:nvPr>
        </p:nvSpPr>
        <p:spPr>
          <a:xfrm>
            <a:off x="609599" y="1285875"/>
            <a:ext cx="5384799" cy="492918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1" name=""/>
          <p:cNvSpPr>
            <a:spLocks noGrp="1"/>
          </p:cNvSpPr>
          <p:nvPr>
            <p:ph sz="quarter" idx="14"/>
          </p:nvPr>
        </p:nvSpPr>
        <p:spPr>
          <a:xfrm>
            <a:off x="6197599" y="1285875"/>
            <a:ext cx="5384799" cy="492918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385CBBDB-DD8F-472D-BEFC-C44A4FE5D39A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0368762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9D0E901A-5BCE-44B8-B860-454417D09A18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0837236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F55EB35E-DFE6-4780-9AEC-CE8E9FFE6699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8811865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86349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1" name=""/>
          <p:cNvSpPr>
            <a:spLocks noGrp="1"/>
          </p:cNvSpPr>
          <p:nvPr>
            <p:ph sz="quarter" idx="13"/>
          </p:nvPr>
        </p:nvSpPr>
        <p:spPr>
          <a:xfrm>
            <a:off x="609599" y="1285860"/>
            <a:ext cx="5341257" cy="2398259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3" name=""/>
          <p:cNvSpPr>
            <a:spLocks noGrp="1"/>
          </p:cNvSpPr>
          <p:nvPr>
            <p:ph sz="quarter" idx="14"/>
          </p:nvPr>
        </p:nvSpPr>
        <p:spPr>
          <a:xfrm>
            <a:off x="6241142" y="1285860"/>
            <a:ext cx="5341257" cy="2398259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8" name=""/>
          <p:cNvSpPr>
            <a:spLocks noGrp="1"/>
          </p:cNvSpPr>
          <p:nvPr>
            <p:ph sz="quarter" idx="15"/>
          </p:nvPr>
        </p:nvSpPr>
        <p:spPr>
          <a:xfrm>
            <a:off x="609599" y="3829734"/>
            <a:ext cx="5341257" cy="2398259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9" name=""/>
          <p:cNvSpPr>
            <a:spLocks noGrp="1"/>
          </p:cNvSpPr>
          <p:nvPr>
            <p:ph sz="quarter" idx="16"/>
          </p:nvPr>
        </p:nvSpPr>
        <p:spPr>
          <a:xfrm>
            <a:off x="6241142" y="3829734"/>
            <a:ext cx="5341257" cy="2398259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3A9AF94D-3D9E-4B98-9B14-7443FDEB0C88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8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2821030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7D2A8C51-5F59-4292-8134-3DE1FFFD33BB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3225731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8634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609599" y="1264596"/>
            <a:ext cx="10972799" cy="4861567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algn="l" defTabSz="914400" rtl="0" eaLnBrk="1" latinLnBrk="1" hangingPunct="1">
              <a:defRPr lang="ko-KR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 lang="ko-KR" altLang="en-US"/>
            </a:pPr>
            <a:fld id="{7C5EE21D-1348-4462-AB7D-141570684188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15885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  <p:sldLayoutId id="2147483856" r:id="rId13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lang="ko-KR" altLang="en-US" sz="3600" kern="1200" dirty="0">
          <a:solidFill>
            <a:schemeClr val="bg2">
              <a:lumMod val="40000"/>
              <a:lumOff val="60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1" hangingPunct="1">
        <a:spcBef>
          <a:spcPct val="20000"/>
        </a:spcBef>
        <a:buClr>
          <a:schemeClr val="accent2"/>
        </a:buClr>
        <a:buSzPct val="70000"/>
        <a:buFont typeface="Wingdings"/>
        <a:buChar char="l"/>
        <a:defRPr lang="ko-KR" altLang="en-US" sz="24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Font typeface="Arial"/>
        <a:buChar char="–"/>
        <a:defRPr lang="ko-KR" alt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2"/>
        </a:buClr>
        <a:buFont typeface="Arial"/>
        <a:buChar char="•"/>
        <a:defRPr lang="ko-KR" alt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2"/>
        </a:buClr>
        <a:buFont typeface="Arial"/>
        <a:buChar char="–"/>
        <a:defRPr lang="ko-KR" alt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2"/>
        </a:buClr>
        <a:buFont typeface="Arial"/>
        <a:buChar char="»"/>
        <a:defRPr lang="ko-KR" altLang="en-US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416175" indent="-260350" algn="l" defTabSz="914400" rtl="0" eaLnBrk="1" latinLnBrk="1" hangingPunct="1">
        <a:spcBef>
          <a:spcPct val="20000"/>
        </a:spcBef>
        <a:buClr>
          <a:schemeClr val="accent2"/>
        </a:buClr>
        <a:buFont typeface="Tahoma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776538" indent="-261938" algn="l" defTabSz="914400" rtl="0" eaLnBrk="1" latinLnBrk="1" hangingPunct="1">
        <a:spcBef>
          <a:spcPct val="20000"/>
        </a:spcBef>
        <a:buClr>
          <a:schemeClr val="accent2"/>
        </a:buClr>
        <a:buFont typeface="Tahoma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135313" indent="-261938" algn="l" defTabSz="914400" rtl="0" eaLnBrk="1" latinLnBrk="1" hangingPunct="1">
        <a:spcBef>
          <a:spcPct val="20000"/>
        </a:spcBef>
        <a:buClr>
          <a:schemeClr val="accent2"/>
        </a:buClr>
        <a:buFont typeface="Tahoma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494088" indent="-260350" algn="l" defTabSz="914400" rtl="0" eaLnBrk="1" latinLnBrk="1" hangingPunct="1">
        <a:spcBef>
          <a:spcPct val="20000"/>
        </a:spcBef>
        <a:buClr>
          <a:schemeClr val="accent2"/>
        </a:buClr>
        <a:buFont typeface="Tahoma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13.xml"  /><Relationship Id="rId3" Type="http://schemas.openxmlformats.org/officeDocument/2006/relationships/image" Target="../media/image3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13.xml"  /><Relationship Id="rId3" Type="http://schemas.openxmlformats.org/officeDocument/2006/relationships/image" Target="../media/image4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13.xml"  /><Relationship Id="rId3" Type="http://schemas.openxmlformats.org/officeDocument/2006/relationships/image" Target="../media/image5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1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4.xml"  /><Relationship Id="rId2" Type="http://schemas.openxmlformats.org/officeDocument/2006/relationships/slideLayout" Target="../slideLayouts/slideLayout13.xml"  /><Relationship Id="rId3" Type="http://schemas.openxmlformats.org/officeDocument/2006/relationships/image" Target="../media/image6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5.xml"  /><Relationship Id="rId2" Type="http://schemas.openxmlformats.org/officeDocument/2006/relationships/slideLayout" Target="../slideLayouts/slideLayout13.xml"  /><Relationship Id="rId3" Type="http://schemas.openxmlformats.org/officeDocument/2006/relationships/image" Target="../media/image7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6.xml"  /><Relationship Id="rId2" Type="http://schemas.openxmlformats.org/officeDocument/2006/relationships/slideLayout" Target="../slideLayouts/slideLayout13.xml"  /><Relationship Id="rId3" Type="http://schemas.openxmlformats.org/officeDocument/2006/relationships/image" Target="../media/image8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7.xml"  /><Relationship Id="rId2" Type="http://schemas.openxmlformats.org/officeDocument/2006/relationships/slideLayout" Target="../slideLayouts/slideLayout13.xml"  /><Relationship Id="rId3" Type="http://schemas.openxmlformats.org/officeDocument/2006/relationships/image" Target="../media/image9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8.xml"  /><Relationship Id="rId2" Type="http://schemas.openxmlformats.org/officeDocument/2006/relationships/slideLayout" Target="../slideLayouts/slideLayout13.xml"  /><Relationship Id="rId3" Type="http://schemas.openxmlformats.org/officeDocument/2006/relationships/image" Target="../media/image10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9.xml"  /><Relationship Id="rId2" Type="http://schemas.openxmlformats.org/officeDocument/2006/relationships/slideLayout" Target="../slideLayouts/slideLayout13.xml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0.xml"  /><Relationship Id="rId2" Type="http://schemas.openxmlformats.org/officeDocument/2006/relationships/slideLayout" Target="../slideLayouts/slideLayout13.xml"  /><Relationship Id="rId3" Type="http://schemas.openxmlformats.org/officeDocument/2006/relationships/image" Target="../media/image13.jpe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1.xml"  /><Relationship Id="rId2" Type="http://schemas.openxmlformats.org/officeDocument/2006/relationships/slideLayout" Target="../slideLayouts/slideLayout13.xml"  /><Relationship Id="rId3" Type="http://schemas.openxmlformats.org/officeDocument/2006/relationships/image" Target="../media/image14.jpe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2.xml"  /><Relationship Id="rId2" Type="http://schemas.openxmlformats.org/officeDocument/2006/relationships/slideLayout" Target="../slideLayouts/slideLayout13.xml"  /><Relationship Id="rId3" Type="http://schemas.openxmlformats.org/officeDocument/2006/relationships/image" Target="../media/image15.jpe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3.xml"  /><Relationship Id="rId2" Type="http://schemas.openxmlformats.org/officeDocument/2006/relationships/slideLayout" Target="../slideLayouts/slideLayout13.xml"  /><Relationship Id="rId3" Type="http://schemas.openxmlformats.org/officeDocument/2006/relationships/image" Target="../media/image16.jpe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4.xml"  /><Relationship Id="rId2" Type="http://schemas.openxmlformats.org/officeDocument/2006/relationships/slideLayout" Target="../slideLayouts/slideLayout13.xml"  /><Relationship Id="rId3" Type="http://schemas.openxmlformats.org/officeDocument/2006/relationships/image" Target="../media/image17.jpe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5.xml"  /><Relationship Id="rId2" Type="http://schemas.openxmlformats.org/officeDocument/2006/relationships/slideLayout" Target="../slideLayouts/slideLayout13.xml"  /><Relationship Id="rId3" Type="http://schemas.openxmlformats.org/officeDocument/2006/relationships/image" Target="../media/image18.jpe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6.xml"  /><Relationship Id="rId2" Type="http://schemas.openxmlformats.org/officeDocument/2006/relationships/slideLayout" Target="../slideLayouts/slideLayout1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7.xml"  /><Relationship Id="rId2" Type="http://schemas.openxmlformats.org/officeDocument/2006/relationships/slideLayout" Target="../slideLayouts/slideLayout13.xml"  /><Relationship Id="rId3" Type="http://schemas.openxmlformats.org/officeDocument/2006/relationships/image" Target="../media/image19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8.xml"  /><Relationship Id="rId2" Type="http://schemas.openxmlformats.org/officeDocument/2006/relationships/slideLayout" Target="../slideLayouts/slideLayout13.xml"  /><Relationship Id="rId3" Type="http://schemas.openxmlformats.org/officeDocument/2006/relationships/image" Target="../media/image20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9.xml"  /><Relationship Id="rId2" Type="http://schemas.openxmlformats.org/officeDocument/2006/relationships/slideLayout" Target="../slideLayouts/slideLayout13.xml"  /><Relationship Id="rId3" Type="http://schemas.openxmlformats.org/officeDocument/2006/relationships/image" Target="../media/image2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1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0.xml"  /><Relationship Id="rId2" Type="http://schemas.openxmlformats.org/officeDocument/2006/relationships/slideLayout" Target="../slideLayouts/slideLayout13.xml"  /><Relationship Id="rId3" Type="http://schemas.openxmlformats.org/officeDocument/2006/relationships/image" Target="../media/image22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1.xml"  /><Relationship Id="rId2" Type="http://schemas.openxmlformats.org/officeDocument/2006/relationships/slideLayout" Target="../slideLayouts/slideLayout13.xml"  /><Relationship Id="rId3" Type="http://schemas.openxmlformats.org/officeDocument/2006/relationships/image" Target="../media/image23.png"  /><Relationship Id="rId4" Type="http://schemas.openxmlformats.org/officeDocument/2006/relationships/image" Target="../media/image24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2.xml"  /><Relationship Id="rId2" Type="http://schemas.openxmlformats.org/officeDocument/2006/relationships/slideLayout" Target="../slideLayouts/slideLayout13.xml"  /><Relationship Id="rId3" Type="http://schemas.openxmlformats.org/officeDocument/2006/relationships/image" Target="../media/image25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3.xml"  /><Relationship Id="rId2" Type="http://schemas.openxmlformats.org/officeDocument/2006/relationships/slideLayout" Target="../slideLayouts/slideLayout1.xml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4.xml"  /><Relationship Id="rId2" Type="http://schemas.openxmlformats.org/officeDocument/2006/relationships/slideLayout" Target="../slideLayouts/slideLayout13.xml"  /><Relationship Id="rId3" Type="http://schemas.openxmlformats.org/officeDocument/2006/relationships/image" Target="../media/image26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5.xml"  /><Relationship Id="rId2" Type="http://schemas.openxmlformats.org/officeDocument/2006/relationships/slideLayout" Target="../slideLayouts/slideLayout13.xml"  /><Relationship Id="rId3" Type="http://schemas.openxmlformats.org/officeDocument/2006/relationships/image" Target="../media/image27.pn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6.xml"  /><Relationship Id="rId2" Type="http://schemas.openxmlformats.org/officeDocument/2006/relationships/slideLayout" Target="../slideLayouts/slideLayout13.xml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7.xml"  /><Relationship Id="rId2" Type="http://schemas.openxmlformats.org/officeDocument/2006/relationships/slideLayout" Target="../slideLayouts/slideLayout13.xml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8.xml"  /><Relationship Id="rId2" Type="http://schemas.openxmlformats.org/officeDocument/2006/relationships/slideLayout" Target="../slideLayouts/slideLayout13.xml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9.xml"  /><Relationship Id="rId2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13.xml"  /><Relationship Id="rId3" Type="http://schemas.openxmlformats.org/officeDocument/2006/relationships/image" Target="../media/image2.pn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0.xml"  /><Relationship Id="rId2" Type="http://schemas.openxmlformats.org/officeDocument/2006/relationships/slideLayout" Target="../slideLayouts/slideLayout13.xml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1.xml"  /><Relationship Id="rId2" Type="http://schemas.openxmlformats.org/officeDocument/2006/relationships/slideLayout" Target="../slideLayouts/slideLayout13.xml"  /><Relationship Id="rId3" Type="http://schemas.openxmlformats.org/officeDocument/2006/relationships/image" Target="../media/image28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2.xml"  /><Relationship Id="rId2" Type="http://schemas.openxmlformats.org/officeDocument/2006/relationships/slideLayout" Target="../slideLayouts/slideLayout13.xml"  /><Relationship Id="rId3" Type="http://schemas.openxmlformats.org/officeDocument/2006/relationships/image" Target="../media/image29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3.xml"  /><Relationship Id="rId2" Type="http://schemas.openxmlformats.org/officeDocument/2006/relationships/slideLayout" Target="../slideLayouts/slideLayout13.xml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4.xml"  /><Relationship Id="rId2" Type="http://schemas.openxmlformats.org/officeDocument/2006/relationships/slideLayout" Target="../slideLayouts/slideLayout13.xml"  /><Relationship Id="rId3" Type="http://schemas.openxmlformats.org/officeDocument/2006/relationships/image" Target="../media/image30.png"  /><Relationship Id="rId4" Type="http://schemas.openxmlformats.org/officeDocument/2006/relationships/image" Target="../media/image31.pn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5.xml"  /><Relationship Id="rId2" Type="http://schemas.openxmlformats.org/officeDocument/2006/relationships/slideLayout" Target="../slideLayouts/slideLayout13.xml"  /><Relationship Id="rId3" Type="http://schemas.openxmlformats.org/officeDocument/2006/relationships/image" Target="../media/image32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6.xml"  /><Relationship Id="rId2" Type="http://schemas.openxmlformats.org/officeDocument/2006/relationships/slideLayout" Target="../slideLayouts/slideLayout13.xml"  /><Relationship Id="rId3" Type="http://schemas.openxmlformats.org/officeDocument/2006/relationships/image" Target="../media/image33.png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7.xml"  /><Relationship Id="rId2" Type="http://schemas.openxmlformats.org/officeDocument/2006/relationships/slideLayout" Target="../slideLayouts/slideLayout13.xml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8.xml"  /><Relationship Id="rId2" Type="http://schemas.openxmlformats.org/officeDocument/2006/relationships/slideLayout" Target="../slideLayouts/slideLayout1.xml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9.xml"  /><Relationship Id="rId2" Type="http://schemas.openxmlformats.org/officeDocument/2006/relationships/slideLayout" Target="../slideLayouts/slideLayout13.xml"  /><Relationship Id="rId3" Type="http://schemas.openxmlformats.org/officeDocument/2006/relationships/image" Target="../media/image3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13.xml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0.xml"  /><Relationship Id="rId2" Type="http://schemas.openxmlformats.org/officeDocument/2006/relationships/slideLayout" Target="../slideLayouts/slideLayout13.xml"  /><Relationship Id="rId3" Type="http://schemas.openxmlformats.org/officeDocument/2006/relationships/image" Target="../media/image35.png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1.xml"  /><Relationship Id="rId2" Type="http://schemas.openxmlformats.org/officeDocument/2006/relationships/slideLayout" Target="../slideLayouts/slideLayout13.xml"  /><Relationship Id="rId3" Type="http://schemas.openxmlformats.org/officeDocument/2006/relationships/image" Target="../media/image36.png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2.xml"  /><Relationship Id="rId2" Type="http://schemas.openxmlformats.org/officeDocument/2006/relationships/slideLayout" Target="../slideLayouts/slideLayout1.xml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3.xml"  /><Relationship Id="rId2" Type="http://schemas.openxmlformats.org/officeDocument/2006/relationships/slideLayout" Target="../slideLayouts/slideLayout13.xml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4.xml"  /><Relationship Id="rId2" Type="http://schemas.openxmlformats.org/officeDocument/2006/relationships/slideLayout" Target="../slideLayouts/slideLayout13.xml"  /><Relationship Id="rId3" Type="http://schemas.openxmlformats.org/officeDocument/2006/relationships/image" Target="../media/image37.png"  /></Relationships>
</file>

<file path=ppt/slides/_rels/slide5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5.xml"  /><Relationship Id="rId2" Type="http://schemas.openxmlformats.org/officeDocument/2006/relationships/slideLayout" Target="../slideLayouts/slideLayout13.xml"  /><Relationship Id="rId3" Type="http://schemas.openxmlformats.org/officeDocument/2006/relationships/image" Target="../media/image38.png"  /></Relationships>
</file>

<file path=ppt/slides/_rels/slide5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6.xml"  /><Relationship Id="rId2" Type="http://schemas.openxmlformats.org/officeDocument/2006/relationships/slideLayout" Target="../slideLayouts/slideLayout13.xml"  /><Relationship Id="rId3" Type="http://schemas.openxmlformats.org/officeDocument/2006/relationships/image" Target="../media/image39.png"  /></Relationships>
</file>

<file path=ppt/slides/_rels/slide5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7.xml"  /><Relationship Id="rId2" Type="http://schemas.openxmlformats.org/officeDocument/2006/relationships/slideLayout" Target="../slideLayouts/slideLayout13.xml"  /><Relationship Id="rId3" Type="http://schemas.openxmlformats.org/officeDocument/2006/relationships/image" Target="../media/image40.png"  /></Relationships>
</file>

<file path=ppt/slides/_rels/slide5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8.xml"  /><Relationship Id="rId2" Type="http://schemas.openxmlformats.org/officeDocument/2006/relationships/slideLayout" Target="../slideLayouts/slideLayout13.xml"  /><Relationship Id="rId3" Type="http://schemas.openxmlformats.org/officeDocument/2006/relationships/image" Target="../media/image41.png"  /></Relationships>
</file>

<file path=ppt/slides/_rels/slide5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9.xml"  /><Relationship Id="rId2" Type="http://schemas.openxmlformats.org/officeDocument/2006/relationships/slideLayout" Target="../slideLayouts/slideLayout13.xml"  /><Relationship Id="rId3" Type="http://schemas.openxmlformats.org/officeDocument/2006/relationships/image" Target="../media/image4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13.xml"  /></Relationships>
</file>

<file path=ppt/slides/_rels/slide6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0.xml"  /><Relationship Id="rId2" Type="http://schemas.openxmlformats.org/officeDocument/2006/relationships/slideLayout" Target="../slideLayouts/slideLayout13.xml"  /><Relationship Id="rId3" Type="http://schemas.openxmlformats.org/officeDocument/2006/relationships/image" Target="../media/image43.png"  /></Relationships>
</file>

<file path=ppt/slides/_rels/slide6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1.xml"  /><Relationship Id="rId2" Type="http://schemas.openxmlformats.org/officeDocument/2006/relationships/slideLayout" Target="../slideLayouts/slideLayout13.xml"  /><Relationship Id="rId3" Type="http://schemas.openxmlformats.org/officeDocument/2006/relationships/image" Target="../media/image44.png"  /></Relationships>
</file>

<file path=ppt/slides/_rels/slide6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2.xml"  /><Relationship Id="rId2" Type="http://schemas.openxmlformats.org/officeDocument/2006/relationships/slideLayout" Target="../slideLayouts/slideLayout13.xml"  /></Relationships>
</file>

<file path=ppt/slides/_rels/slide6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3.xml"  /><Relationship Id="rId2" Type="http://schemas.openxmlformats.org/officeDocument/2006/relationships/slideLayout" Target="../slideLayouts/slideLayout13.xml"  /><Relationship Id="rId3" Type="http://schemas.openxmlformats.org/officeDocument/2006/relationships/image" Target="../media/image45.png"  /></Relationships>
</file>

<file path=ppt/slides/_rels/slide6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4.xml"  /><Relationship Id="rId2" Type="http://schemas.openxmlformats.org/officeDocument/2006/relationships/slideLayout" Target="../slideLayouts/slideLayout13.xml"  /><Relationship Id="rId3" Type="http://schemas.openxmlformats.org/officeDocument/2006/relationships/image" Target="../media/image46.png"  /></Relationships>
</file>

<file path=ppt/slides/_rels/slide6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5.xml"  /><Relationship Id="rId2" Type="http://schemas.openxmlformats.org/officeDocument/2006/relationships/slideLayout" Target="../slideLayouts/slideLayout13.xml"  /></Relationships>
</file>

<file path=ppt/slides/_rels/slide6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6.xml"  /><Relationship Id="rId2" Type="http://schemas.openxmlformats.org/officeDocument/2006/relationships/slideLayout" Target="../slideLayouts/slideLayout13.xml"  /><Relationship Id="rId3" Type="http://schemas.openxmlformats.org/officeDocument/2006/relationships/image" Target="../media/image47.png"  /></Relationships>
</file>

<file path=ppt/slides/_rels/slide6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7.xml"  /><Relationship Id="rId2" Type="http://schemas.openxmlformats.org/officeDocument/2006/relationships/slideLayout" Target="../slideLayouts/slideLayout13.xml"  /><Relationship Id="rId3" Type="http://schemas.openxmlformats.org/officeDocument/2006/relationships/image" Target="../media/image46.png"  /></Relationships>
</file>

<file path=ppt/slides/_rels/slide6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8.xml"  /><Relationship Id="rId2" Type="http://schemas.openxmlformats.org/officeDocument/2006/relationships/slideLayout" Target="../slideLayouts/slideLayout13.xml"  /></Relationships>
</file>

<file path=ppt/slides/_rels/slide6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9.xml"  /><Relationship Id="rId2" Type="http://schemas.openxmlformats.org/officeDocument/2006/relationships/slideLayout" Target="../slideLayouts/slideLayout13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13.xml"  /></Relationships>
</file>

<file path=ppt/slides/_rels/slide7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0.xml"  /><Relationship Id="rId2" Type="http://schemas.openxmlformats.org/officeDocument/2006/relationships/slideLayout" Target="../slideLayouts/slideLayout13.xml"  /></Relationships>
</file>

<file path=ppt/slides/_rels/slide7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1.xml"  /><Relationship Id="rId2" Type="http://schemas.openxmlformats.org/officeDocument/2006/relationships/slideLayout" Target="../slideLayouts/slideLayout13.xml"  /></Relationships>
</file>

<file path=ppt/slides/_rels/slide7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2.xml"  /><Relationship Id="rId2" Type="http://schemas.openxmlformats.org/officeDocument/2006/relationships/slideLayout" Target="../slideLayouts/slideLayout13.xml"  /></Relationships>
</file>

<file path=ppt/slides/_rels/slide7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3.xml"  /><Relationship Id="rId2" Type="http://schemas.openxmlformats.org/officeDocument/2006/relationships/slideLayout" Target="../slideLayouts/slideLayout13.xml"  /></Relationships>
</file>

<file path=ppt/slides/_rels/slide7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4.xml"  /><Relationship Id="rId2" Type="http://schemas.openxmlformats.org/officeDocument/2006/relationships/slideLayout" Target="../slideLayouts/slideLayout13.xml"  /></Relationships>
</file>

<file path=ppt/slides/_rels/slide7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5.xml"  /><Relationship Id="rId2" Type="http://schemas.openxmlformats.org/officeDocument/2006/relationships/slideLayout" Target="../slideLayouts/slideLayout13.xml"  /></Relationships>
</file>

<file path=ppt/slides/_rels/slide7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6.xml"  /><Relationship Id="rId2" Type="http://schemas.openxmlformats.org/officeDocument/2006/relationships/slideLayout" Target="../slideLayouts/slideLayout13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13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13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"/>
          <p:cNvSpPr txBox="1">
            <a:spLocks noGrp="1"/>
          </p:cNvSpPr>
          <p:nvPr>
            <p:ph type="ctrTitle" idx="0"/>
          </p:nvPr>
        </p:nvSpPr>
        <p:spPr>
          <a:xfrm>
            <a:off x="914401" y="1324290"/>
            <a:ext cx="10363198" cy="14700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rmAutofit/>
          </a:bodyPr>
          <a:lstStyle/>
          <a:p>
            <a:pPr marL="0" lvl="0" indent="0" algn="ctr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  <a:defRPr/>
            </a:pPr>
            <a:r>
              <a:rPr lang="en-US" sz="5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데이터 분석을 위한 SQL입문</a:t>
            </a:r>
            <a:endParaRPr sz="5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1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2487053" y="3185629"/>
            <a:ext cx="7217894" cy="2947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"/>
          <p:cNvSpPr txBox="1">
            <a:spLocks noGrp="1"/>
          </p:cNvSpPr>
          <p:nvPr>
            <p:ph type="title" idx="0"/>
          </p:nvPr>
        </p:nvSpPr>
        <p:spPr>
          <a:xfrm>
            <a:off x="199052" y="97349"/>
            <a:ext cx="10972798" cy="593109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  <a:defRPr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데이터분석에 SQL은 왜 필요할까?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59" name="Google Shape;159;p10"/>
          <p:cNvPicPr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609603" y="829821"/>
            <a:ext cx="10972798" cy="5578736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0"/>
          <p:cNvSpPr txBox="1">
            <a:spLocks noGrp="1"/>
          </p:cNvSpPr>
          <p:nvPr>
            <p:ph type="sldNum" idx="12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10</a:t>
            </a:fld>
            <a:endParaRPr/>
          </a:p>
        </p:txBody>
      </p:sp>
      <p:sp>
        <p:nvSpPr>
          <p:cNvPr id="160" name="Google Shape;160;p10"/>
          <p:cNvSpPr txBox="1"/>
          <p:nvPr/>
        </p:nvSpPr>
        <p:spPr>
          <a:xfrm>
            <a:off x="3454597" y="2990556"/>
            <a:ext cx="8302782" cy="438444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40개 항목 20만개 기업 데이터 엑셀파일 5개 로딩 </a:t>
            </a:r>
            <a:r>
              <a:rPr lang="en-US" sz="2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시간 4분 47초</a:t>
            </a:r>
            <a:r>
              <a:rPr lang="en-US" sz="2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61" name="Google Shape;161;p10"/>
          <p:cNvSpPr txBox="1"/>
          <p:nvPr/>
        </p:nvSpPr>
        <p:spPr>
          <a:xfrm>
            <a:off x="3531540" y="5692415"/>
            <a:ext cx="8302782" cy="44308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40개 항목 20만개 기업 데이터 5개 DB 로딩 </a:t>
            </a:r>
            <a:r>
              <a:rPr lang="en-US" sz="2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시간 50.6초</a:t>
            </a:r>
            <a:r>
              <a:rPr lang="en-US" sz="2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11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339541" y="849086"/>
            <a:ext cx="8533744" cy="553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1"/>
          <p:cNvSpPr txBox="1"/>
          <p:nvPr/>
        </p:nvSpPr>
        <p:spPr>
          <a:xfrm>
            <a:off x="8902782" y="2133394"/>
            <a:ext cx="2949677" cy="903156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SQL 쿼리를 사용해 여러 개의 테이블을 합쳐서 조회 후 Python의 데이터로 가져옴.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69" name="Google Shape;169;p11"/>
          <p:cNvSpPr/>
          <p:nvPr/>
        </p:nvSpPr>
        <p:spPr>
          <a:xfrm>
            <a:off x="7499144" y="2471378"/>
            <a:ext cx="1225017" cy="45122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9050" cap="flat" cmpd="sng">
            <a:solidFill>
              <a:srgbClr val="ff00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1"/>
          <p:cNvSpPr txBox="1">
            <a:spLocks noGrp="1"/>
          </p:cNvSpPr>
          <p:nvPr>
            <p:ph type="sldNum" idx="12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"/>
          <p:cNvSpPr txBox="1">
            <a:spLocks noGrp="1"/>
          </p:cNvSpPr>
          <p:nvPr>
            <p:ph type="title" idx="0"/>
          </p:nvPr>
        </p:nvSpPr>
        <p:spPr>
          <a:xfrm>
            <a:off x="311019" y="0"/>
            <a:ext cx="10972798" cy="68641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  <a:defRPr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MySQL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7" name="Google Shape;177;p12"/>
          <p:cNvSpPr txBox="1">
            <a:spLocks noGrp="1"/>
          </p:cNvSpPr>
          <p:nvPr>
            <p:ph type="body" idx="1"/>
          </p:nvPr>
        </p:nvSpPr>
        <p:spPr>
          <a:xfrm>
            <a:off x="609601" y="2332038"/>
            <a:ext cx="10972798" cy="2930428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Char char="•"/>
              <a:defRPr/>
            </a:pPr>
            <a:r>
              <a:rPr lang="en-US" sz="2800"/>
              <a:t>데이터베이스 Ranking 2위 곧 1위인 Oracle 추월 예상</a:t>
            </a:r>
            <a:endParaRPr lang="en-US" sz="280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Char char="•"/>
              <a:defRPr/>
            </a:pPr>
            <a:r>
              <a:rPr lang="en-US" sz="2800"/>
              <a:t>오픈소스로 가장 인기 있던 RDBMS이나 현재 ORACLE에 인수되어 부분 무료가 되었다. </a:t>
            </a:r>
            <a:endParaRPr lang="en-US" sz="280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Char char="•"/>
              <a:defRPr/>
            </a:pPr>
            <a:r>
              <a:rPr lang="en-US" sz="2800"/>
              <a:t>개인 사용은 무료이나 서비스에 이용할 경우 유료</a:t>
            </a:r>
            <a:endParaRPr lang="en-US" sz="280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Char char="•"/>
              <a:defRPr/>
            </a:pPr>
            <a:r>
              <a:rPr lang="en-US" sz="2800"/>
              <a:t>MySQL 개발자들이 만든 MariaDB도 사용법이 거의 동일</a:t>
            </a:r>
            <a:endParaRPr lang="en-US" sz="2800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endParaRPr sz="2800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endParaRPr sz="2800"/>
          </a:p>
        </p:txBody>
      </p:sp>
      <p:sp>
        <p:nvSpPr>
          <p:cNvPr id="179" name="Google Shape;179;p12"/>
          <p:cNvSpPr txBox="1">
            <a:spLocks noGrp="1"/>
          </p:cNvSpPr>
          <p:nvPr>
            <p:ph type="sldNum" idx="12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12</a:t>
            </a:fld>
            <a:endParaRPr/>
          </a:p>
        </p:txBody>
      </p:sp>
      <p:pic>
        <p:nvPicPr>
          <p:cNvPr id="178" name="Google Shape;178;p12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9181098" y="844030"/>
            <a:ext cx="2261936" cy="942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"/>
          <p:cNvSpPr txBox="1">
            <a:spLocks noGrp="1"/>
          </p:cNvSpPr>
          <p:nvPr>
            <p:ph type="ctrTitle" idx="0"/>
          </p:nvPr>
        </p:nvSpPr>
        <p:spPr>
          <a:xfrm>
            <a:off x="914400" y="1803419"/>
            <a:ext cx="10363198" cy="2216949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ctr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  <a:defRPr/>
            </a:pPr>
            <a:r>
              <a:rPr lang="en-US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</a:t>
            </a:r>
            <a:r>
              <a:rPr lang="en-US" b="1" i="0" u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Workbench 설치 및 DB 접속하기 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4"/>
          <p:cNvSpPr txBox="1">
            <a:spLocks noGrp="1"/>
          </p:cNvSpPr>
          <p:nvPr>
            <p:ph type="title" idx="0"/>
          </p:nvPr>
        </p:nvSpPr>
        <p:spPr>
          <a:xfrm>
            <a:off x="273698" y="0"/>
            <a:ext cx="10972798" cy="70507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  <a:defRPr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google 검색창에서 workbench 검색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1" name="Google Shape;191;p14"/>
          <p:cNvSpPr txBox="1">
            <a:spLocks noGrp="1"/>
          </p:cNvSpPr>
          <p:nvPr>
            <p:ph type="sldNum" idx="12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14</a:t>
            </a:fld>
            <a:endParaRPr/>
          </a:p>
        </p:txBody>
      </p:sp>
      <p:pic>
        <p:nvPicPr>
          <p:cNvPr id="190" name="Google Shape;190;p14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1582379" y="1025753"/>
            <a:ext cx="9027242" cy="53353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"/>
          <p:cNvSpPr txBox="1">
            <a:spLocks noGrp="1"/>
          </p:cNvSpPr>
          <p:nvPr>
            <p:ph type="title" idx="0"/>
          </p:nvPr>
        </p:nvSpPr>
        <p:spPr>
          <a:xfrm>
            <a:off x="255036" y="-12766"/>
            <a:ext cx="10972798" cy="71256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  <a:defRPr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Windows(X86, 64-bit),MSI Installer 다운로드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0" name="Google Shape;200;p15"/>
          <p:cNvSpPr txBox="1">
            <a:spLocks noGrp="1"/>
          </p:cNvSpPr>
          <p:nvPr>
            <p:ph type="sldNum" idx="12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15</a:t>
            </a:fld>
            <a:endParaRPr/>
          </a:p>
        </p:txBody>
      </p:sp>
      <p:grpSp>
        <p:nvGrpSpPr>
          <p:cNvPr id="197" name="Google Shape;197;p15"/>
          <p:cNvGrpSpPr/>
          <p:nvPr/>
        </p:nvGrpSpPr>
        <p:grpSpPr>
          <a:xfrm rot="0">
            <a:off x="1390650" y="901951"/>
            <a:ext cx="9410700" cy="5404771"/>
            <a:chOff x="1390650" y="1310404"/>
            <a:chExt cx="9410700" cy="5404771"/>
          </a:xfrm>
        </p:grpSpPr>
        <p:pic>
          <p:nvPicPr>
            <p:cNvPr id="198" name="Google Shape;198;p15"/>
            <p:cNvPicPr/>
            <p:nvPr/>
          </p:nvPicPr>
          <p:blipFill rotWithShape="1">
            <a:blip r:embed="rId3">
              <a:alphaModFix/>
            </a:blip>
            <a:srcRect/>
            <a:stretch>
              <a:fillRect/>
            </a:stretch>
          </p:blipFill>
          <p:spPr>
            <a:xfrm>
              <a:off x="1390650" y="1310404"/>
              <a:ext cx="9410700" cy="54047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9" name="Google Shape;199;p15"/>
            <p:cNvSpPr/>
            <p:nvPr/>
          </p:nvSpPr>
          <p:spPr>
            <a:xfrm>
              <a:off x="9465597" y="6045814"/>
              <a:ext cx="1013952" cy="430161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"/>
          <p:cNvSpPr txBox="1">
            <a:spLocks noGrp="1"/>
          </p:cNvSpPr>
          <p:nvPr>
            <p:ph type="title" idx="0"/>
          </p:nvPr>
        </p:nvSpPr>
        <p:spPr>
          <a:xfrm>
            <a:off x="199052" y="69365"/>
            <a:ext cx="10972798" cy="574448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  <a:defRPr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 thanks, just start my download 클릭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9" name="Google Shape;209;p16"/>
          <p:cNvSpPr txBox="1">
            <a:spLocks noGrp="1"/>
          </p:cNvSpPr>
          <p:nvPr>
            <p:ph type="sldNum" idx="12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16</a:t>
            </a:fld>
            <a:endParaRPr/>
          </a:p>
        </p:txBody>
      </p:sp>
      <p:grpSp>
        <p:nvGrpSpPr>
          <p:cNvPr id="206" name="Google Shape;206;p16"/>
          <p:cNvGrpSpPr/>
          <p:nvPr/>
        </p:nvGrpSpPr>
        <p:grpSpPr>
          <a:xfrm rot="0">
            <a:off x="2066925" y="1417638"/>
            <a:ext cx="8058150" cy="5153025"/>
            <a:chOff x="2066924" y="1417638"/>
            <a:chExt cx="8058150" cy="5153025"/>
          </a:xfrm>
        </p:grpSpPr>
        <p:pic>
          <p:nvPicPr>
            <p:cNvPr id="207" name="Google Shape;207;p16"/>
            <p:cNvPicPr/>
            <p:nvPr/>
          </p:nvPicPr>
          <p:blipFill rotWithShape="1">
            <a:blip r:embed="rId3">
              <a:alphaModFix/>
            </a:blip>
            <a:srcRect/>
            <a:stretch>
              <a:fillRect/>
            </a:stretch>
          </p:blipFill>
          <p:spPr>
            <a:xfrm>
              <a:off x="2066924" y="1417638"/>
              <a:ext cx="8058150" cy="51530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8" name="Google Shape;208;p16"/>
            <p:cNvSpPr/>
            <p:nvPr/>
          </p:nvSpPr>
          <p:spPr>
            <a:xfrm>
              <a:off x="2275758" y="6097024"/>
              <a:ext cx="2580967" cy="337983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7"/>
          <p:cNvSpPr txBox="1">
            <a:spLocks noGrp="1"/>
          </p:cNvSpPr>
          <p:nvPr>
            <p:ph type="title" idx="0"/>
          </p:nvPr>
        </p:nvSpPr>
        <p:spPr>
          <a:xfrm>
            <a:off x="292358" y="78695"/>
            <a:ext cx="10972798" cy="56511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  <a:defRPr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Workbench 파일을 실행해 설치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6" name="Google Shape;216;p17"/>
          <p:cNvSpPr txBox="1">
            <a:spLocks noGrp="1"/>
          </p:cNvSpPr>
          <p:nvPr>
            <p:ph type="sldNum" idx="12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17</a:t>
            </a:fld>
            <a:endParaRPr/>
          </a:p>
        </p:txBody>
      </p:sp>
      <p:pic>
        <p:nvPicPr>
          <p:cNvPr id="215" name="Google Shape;215;p17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2733567" y="1086986"/>
            <a:ext cx="6724865" cy="51243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8"/>
          <p:cNvSpPr txBox="1">
            <a:spLocks noGrp="1"/>
          </p:cNvSpPr>
          <p:nvPr>
            <p:ph type="title" idx="0"/>
          </p:nvPr>
        </p:nvSpPr>
        <p:spPr>
          <a:xfrm>
            <a:off x="286808" y="0"/>
            <a:ext cx="10972798" cy="72699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  <a:defRPr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Workbench 실행 및 접속 설정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5" name="Google Shape;225;p18"/>
          <p:cNvSpPr txBox="1">
            <a:spLocks noGrp="1"/>
          </p:cNvSpPr>
          <p:nvPr>
            <p:ph type="sldNum" idx="12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18</a:t>
            </a:fld>
            <a:endParaRPr/>
          </a:p>
        </p:txBody>
      </p:sp>
      <p:pic>
        <p:nvPicPr>
          <p:cNvPr id="222" name="Google Shape;222;p18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286808" y="1583881"/>
            <a:ext cx="11505722" cy="4526396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18"/>
          <p:cNvSpPr/>
          <p:nvPr/>
        </p:nvSpPr>
        <p:spPr>
          <a:xfrm>
            <a:off x="4354154" y="3022292"/>
            <a:ext cx="327742" cy="327741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8"/>
          <p:cNvSpPr/>
          <p:nvPr/>
        </p:nvSpPr>
        <p:spPr>
          <a:xfrm rot="8049172">
            <a:off x="4592634" y="2537237"/>
            <a:ext cx="553781" cy="57866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9050" cap="flat" cmpd="sng">
            <a:solidFill>
              <a:srgbClr val="ff00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9"/>
          <p:cNvSpPr txBox="1">
            <a:spLocks noGrp="1"/>
          </p:cNvSpPr>
          <p:nvPr>
            <p:ph type="title" idx="0"/>
          </p:nvPr>
        </p:nvSpPr>
        <p:spPr>
          <a:xfrm>
            <a:off x="290133" y="-32923"/>
            <a:ext cx="10972798" cy="81159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  <a:defRPr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Workbench 실행 및 접속 설정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3" name="Google Shape;243;p19"/>
          <p:cNvSpPr txBox="1">
            <a:spLocks noGrp="1"/>
          </p:cNvSpPr>
          <p:nvPr>
            <p:ph type="sldNum" idx="12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19</a:t>
            </a:fld>
            <a:endParaRPr/>
          </a:p>
        </p:txBody>
      </p:sp>
      <p:pic>
        <p:nvPicPr>
          <p:cNvPr id="231" name="Google Shape;231;p19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296760" y="1131223"/>
            <a:ext cx="7992846" cy="501332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19"/>
          <p:cNvSpPr txBox="1"/>
          <p:nvPr/>
        </p:nvSpPr>
        <p:spPr>
          <a:xfrm>
            <a:off x="8429522" y="1890201"/>
            <a:ext cx="3472015" cy="365299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Connection Name: kict01, kict02</a:t>
            </a:r>
            <a:endParaRPr/>
          </a:p>
        </p:txBody>
      </p:sp>
      <p:sp>
        <p:nvSpPr>
          <p:cNvPr id="233" name="Google Shape;233;p19"/>
          <p:cNvSpPr txBox="1"/>
          <p:nvPr/>
        </p:nvSpPr>
        <p:spPr>
          <a:xfrm>
            <a:off x="8407605" y="2637863"/>
            <a:ext cx="3472015" cy="36060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Hostname: 59.7.246.88  Port 3306</a:t>
            </a:r>
            <a:endParaRPr/>
          </a:p>
        </p:txBody>
      </p:sp>
      <p:sp>
        <p:nvSpPr>
          <p:cNvPr id="234" name="Google Shape;234;p19"/>
          <p:cNvSpPr txBox="1"/>
          <p:nvPr/>
        </p:nvSpPr>
        <p:spPr>
          <a:xfrm>
            <a:off x="8429522" y="3143921"/>
            <a:ext cx="3472015" cy="36060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Username: kict01, kict02, kict03</a:t>
            </a:r>
            <a:endParaRPr/>
          </a:p>
        </p:txBody>
      </p:sp>
      <p:sp>
        <p:nvSpPr>
          <p:cNvPr id="235" name="Google Shape;235;p19"/>
          <p:cNvSpPr txBox="1"/>
          <p:nvPr/>
        </p:nvSpPr>
        <p:spPr>
          <a:xfrm>
            <a:off x="8429522" y="3563840"/>
            <a:ext cx="3472015" cy="36060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Password: Store in Vault...  클릭</a:t>
            </a:r>
            <a:endParaRPr/>
          </a:p>
        </p:txBody>
      </p:sp>
      <p:pic>
        <p:nvPicPr>
          <p:cNvPr id="236" name="Google Shape;236;p19"/>
          <p:cNvPicPr/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>
            <a:off x="1540280" y="4195660"/>
            <a:ext cx="3943350" cy="1866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19"/>
          <p:cNvSpPr/>
          <p:nvPr/>
        </p:nvSpPr>
        <p:spPr>
          <a:xfrm rot="4041665">
            <a:off x="2218993" y="3910692"/>
            <a:ext cx="440403" cy="353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9050" cap="flat" cmpd="sng">
            <a:solidFill>
              <a:srgbClr val="ff00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9"/>
          <p:cNvSpPr/>
          <p:nvPr/>
        </p:nvSpPr>
        <p:spPr>
          <a:xfrm rot="5400000">
            <a:off x="9945329" y="4019060"/>
            <a:ext cx="440403" cy="353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9050" cap="flat" cmpd="sng">
            <a:solidFill>
              <a:srgbClr val="ff00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9"/>
          <p:cNvSpPr txBox="1"/>
          <p:nvPr/>
        </p:nvSpPr>
        <p:spPr>
          <a:xfrm>
            <a:off x="8407604" y="4618760"/>
            <a:ext cx="3472015" cy="36091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Password: kict01, kict02, kict03  OK</a:t>
            </a:r>
            <a:endParaRPr/>
          </a:p>
        </p:txBody>
      </p:sp>
      <p:sp>
        <p:nvSpPr>
          <p:cNvPr id="240" name="Google Shape;240;p19"/>
          <p:cNvSpPr/>
          <p:nvPr/>
        </p:nvSpPr>
        <p:spPr>
          <a:xfrm rot="5400000">
            <a:off x="9945327" y="5254700"/>
            <a:ext cx="440403" cy="353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9050" cap="flat" cmpd="sng">
            <a:solidFill>
              <a:srgbClr val="ff00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9"/>
          <p:cNvSpPr/>
          <p:nvPr/>
        </p:nvSpPr>
        <p:spPr>
          <a:xfrm>
            <a:off x="5356739" y="5695221"/>
            <a:ext cx="1290483" cy="420995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19"/>
          <p:cNvSpPr txBox="1"/>
          <p:nvPr/>
        </p:nvSpPr>
        <p:spPr>
          <a:xfrm>
            <a:off x="8429522" y="5783638"/>
            <a:ext cx="3472015" cy="36760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Connection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ctrTitle" idx="0"/>
          </p:nvPr>
        </p:nvSpPr>
        <p:spPr>
          <a:xfrm>
            <a:off x="2482560" y="157255"/>
            <a:ext cx="7226880" cy="92418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ctr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  <a:defRPr/>
            </a:pPr>
            <a:r>
              <a:rPr lang="en-US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Table of Contents</a:t>
            </a:r>
            <a:endParaRPr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1973997" y="1795381"/>
            <a:ext cx="8244006" cy="391769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lvl="0" indent="0" algn="l">
              <a:buClr>
                <a:srgbClr val="000000"/>
              </a:buClr>
              <a:buSzPct val="25000"/>
              <a:buNone/>
              <a:defRPr/>
            </a:pPr>
            <a:r>
              <a:rPr lang="en-US" sz="3100" b="1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DB? SQL? 데이터 분석에 SQL은 왜 필요할까?</a:t>
            </a:r>
            <a:endParaRPr lang="en-US" sz="3100" b="1" i="0" u="none" strike="noStrike" cap="none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>
              <a:buClr>
                <a:srgbClr val="000000"/>
              </a:buClr>
              <a:buSzPct val="25000"/>
              <a:buNone/>
              <a:defRPr/>
            </a:pPr>
            <a:r>
              <a:rPr lang="en-US" sz="3400" b="1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Workbench 설치 및 DB 접속하기 </a:t>
            </a:r>
            <a:endParaRPr lang="en-US" sz="3400" b="1" i="0" u="none" strike="noStrike" cap="none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>
              <a:buClr>
                <a:srgbClr val="000000"/>
              </a:buClr>
              <a:buSzPct val="25000"/>
              <a:buNone/>
              <a:defRPr/>
            </a:pPr>
            <a:r>
              <a:rPr lang="en-US" sz="3100" b="1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보고싶은 데이터 꺼내오기</a:t>
            </a:r>
            <a:endParaRPr lang="en-US" sz="3100" b="1" i="0" u="none" strike="noStrike" cap="none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>
              <a:buClr>
                <a:srgbClr val="000000"/>
              </a:buClr>
              <a:buSzPct val="25000"/>
              <a:buNone/>
              <a:defRPr/>
            </a:pPr>
            <a:r>
              <a:rPr lang="en-US" sz="3100" b="1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조건에 맞는 데이터 검색하기</a:t>
            </a:r>
            <a:endParaRPr lang="en-US" sz="3100" b="1" i="0" u="none" strike="noStrike" cap="none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>
              <a:buClr>
                <a:srgbClr val="000000"/>
              </a:buClr>
              <a:buSzPct val="25000"/>
              <a:buNone/>
              <a:defRPr/>
            </a:pPr>
            <a:r>
              <a:rPr lang="en-US" sz="3100" b="1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조건에 맞는 데이터 검색하기 2</a:t>
            </a:r>
            <a:endParaRPr lang="en-US" sz="3100" b="1" i="0" u="none" strike="noStrike" cap="none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>
              <a:buClr>
                <a:srgbClr val="000000"/>
              </a:buClr>
              <a:buSzPct val="25000"/>
              <a:buNone/>
              <a:defRPr/>
            </a:pPr>
            <a:r>
              <a:rPr lang="en-US" sz="3100" b="1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데이터 순서 정렬하기</a:t>
            </a:r>
            <a:endParaRPr lang="en-US" sz="3100" b="1" i="0" u="none" strike="noStrike" cap="none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>
              <a:buClr>
                <a:srgbClr val="000000"/>
              </a:buClr>
              <a:buSzPct val="25000"/>
              <a:buNone/>
              <a:defRPr/>
            </a:pPr>
            <a:r>
              <a:rPr lang="en-US" sz="3100" b="1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여러 곳에 분산된 데이터를 모아서 가져오기</a:t>
            </a:r>
            <a:endParaRPr lang="en-US" sz="3100" b="1" i="0" u="none" strike="noStrike" cap="none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>
              <a:buNone/>
              <a:defRPr/>
            </a:pPr>
            <a:endParaRPr sz="310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0"/>
          <p:cNvSpPr txBox="1">
            <a:spLocks noGrp="1"/>
          </p:cNvSpPr>
          <p:nvPr>
            <p:ph type="title" idx="0"/>
          </p:nvPr>
        </p:nvSpPr>
        <p:spPr>
          <a:xfrm>
            <a:off x="217713" y="0"/>
            <a:ext cx="10972798" cy="79838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  <a:defRPr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Workbench 화면 구성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0" name="Google Shape;250;p20"/>
          <p:cNvSpPr txBox="1">
            <a:spLocks noGrp="1"/>
          </p:cNvSpPr>
          <p:nvPr>
            <p:ph type="sldNum" idx="12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20</a:t>
            </a:fld>
            <a:endParaRPr/>
          </a:p>
        </p:txBody>
      </p:sp>
      <p:pic>
        <p:nvPicPr>
          <p:cNvPr id="249" name="Google Shape;249;p20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857027" y="919919"/>
            <a:ext cx="10477946" cy="538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1"/>
          <p:cNvSpPr txBox="1">
            <a:spLocks noGrp="1"/>
          </p:cNvSpPr>
          <p:nvPr>
            <p:ph type="title" idx="0"/>
          </p:nvPr>
        </p:nvSpPr>
        <p:spPr>
          <a:xfrm>
            <a:off x="321120" y="0"/>
            <a:ext cx="10972798" cy="79838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  <a:defRPr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Workbench - Administration 탭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7" name="Google Shape;257;p21"/>
          <p:cNvSpPr txBox="1">
            <a:spLocks noGrp="1"/>
          </p:cNvSpPr>
          <p:nvPr>
            <p:ph type="sldNum" idx="12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21</a:t>
            </a:fld>
            <a:endParaRPr/>
          </a:p>
        </p:txBody>
      </p:sp>
      <p:pic>
        <p:nvPicPr>
          <p:cNvPr id="256" name="Google Shape;256;p21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865239" y="1027730"/>
            <a:ext cx="10428679" cy="52704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2"/>
          <p:cNvSpPr txBox="1">
            <a:spLocks noGrp="1"/>
          </p:cNvSpPr>
          <p:nvPr>
            <p:ph type="title" idx="0"/>
          </p:nvPr>
        </p:nvSpPr>
        <p:spPr>
          <a:xfrm>
            <a:off x="227044" y="-46653"/>
            <a:ext cx="10972798" cy="83570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  <a:defRPr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Workbench - Server Status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4" name="Google Shape;264;p22"/>
          <p:cNvSpPr txBox="1">
            <a:spLocks noGrp="1"/>
          </p:cNvSpPr>
          <p:nvPr>
            <p:ph type="sldNum" idx="12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22</a:t>
            </a:fld>
            <a:endParaRPr/>
          </a:p>
        </p:txBody>
      </p:sp>
      <p:pic>
        <p:nvPicPr>
          <p:cNvPr id="263" name="Google Shape;263;p22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800675" y="1032874"/>
            <a:ext cx="10330142" cy="5232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3"/>
          <p:cNvSpPr txBox="1">
            <a:spLocks noGrp="1"/>
          </p:cNvSpPr>
          <p:nvPr>
            <p:ph type="title" idx="0"/>
          </p:nvPr>
        </p:nvSpPr>
        <p:spPr>
          <a:xfrm>
            <a:off x="189721" y="0"/>
            <a:ext cx="10972798" cy="78905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  <a:defRPr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Workbench - Client Connections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70" name="Google Shape;270;p23"/>
          <p:cNvPicPr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875201" y="1020065"/>
            <a:ext cx="10375904" cy="525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23"/>
          <p:cNvSpPr txBox="1">
            <a:spLocks noGrp="1"/>
          </p:cNvSpPr>
          <p:nvPr>
            <p:ph type="sldNum" idx="12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4"/>
          <p:cNvSpPr txBox="1">
            <a:spLocks noGrp="1"/>
          </p:cNvSpPr>
          <p:nvPr>
            <p:ph type="title" idx="0"/>
          </p:nvPr>
        </p:nvSpPr>
        <p:spPr>
          <a:xfrm>
            <a:off x="175065" y="-70594"/>
            <a:ext cx="10972798" cy="79838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  <a:defRPr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Workbench - Users and Privileges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77" name="Google Shape;277;p24"/>
          <p:cNvPicPr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784880" y="989433"/>
            <a:ext cx="10622239" cy="525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24"/>
          <p:cNvSpPr txBox="1">
            <a:spLocks noGrp="1"/>
          </p:cNvSpPr>
          <p:nvPr>
            <p:ph type="sldNum" idx="12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5"/>
          <p:cNvSpPr txBox="1">
            <a:spLocks noGrp="1"/>
          </p:cNvSpPr>
          <p:nvPr>
            <p:ph type="title" idx="0"/>
          </p:nvPr>
        </p:nvSpPr>
        <p:spPr>
          <a:xfrm>
            <a:off x="197301" y="0"/>
            <a:ext cx="10972798" cy="695746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  <a:defRPr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Workbench - Data Export/Import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84" name="Google Shape;284;p25"/>
          <p:cNvPicPr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821982" y="973412"/>
            <a:ext cx="10560500" cy="525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25"/>
          <p:cNvSpPr txBox="1">
            <a:spLocks noGrp="1"/>
          </p:cNvSpPr>
          <p:nvPr>
            <p:ph type="sldNum" idx="12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>
            <a:spLocks noGrp="1"/>
          </p:cNvSpPr>
          <p:nvPr>
            <p:ph type="ctrTitle" idx="0"/>
          </p:nvPr>
        </p:nvSpPr>
        <p:spPr>
          <a:xfrm>
            <a:off x="0" y="1380002"/>
            <a:ext cx="12192000" cy="2216949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ctr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  <a:defRPr/>
            </a:pPr>
            <a:r>
              <a:rPr lang="en-US" b="1" i="0" u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 보고 싶은 데이터 꺼내오기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1" name="Google Shape;291;p26"/>
          <p:cNvSpPr txBox="1">
            <a:spLocks noGrp="1"/>
          </p:cNvSpPr>
          <p:nvPr>
            <p:ph type="subTitle" idx="1"/>
          </p:nvPr>
        </p:nvSpPr>
        <p:spPr>
          <a:xfrm>
            <a:off x="0" y="3442996"/>
            <a:ext cx="12192000" cy="94705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rmAutofit/>
          </a:bodyPr>
          <a:lstStyle/>
          <a:p>
            <a:pPr marL="0" lvl="0" indent="0" algn="ctr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None/>
              <a:defRPr/>
            </a:pPr>
            <a:r>
              <a:rPr lang="en-US" b="0" i="0" u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SHOW, USE, SELECT, FROM, LIMIT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7"/>
          <p:cNvSpPr txBox="1">
            <a:spLocks noGrp="1"/>
          </p:cNvSpPr>
          <p:nvPr>
            <p:ph type="title" idx="0"/>
          </p:nvPr>
        </p:nvSpPr>
        <p:spPr>
          <a:xfrm>
            <a:off x="189722" y="-98586"/>
            <a:ext cx="10972798" cy="93519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  <a:defRPr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Workbench의 Quary창에 SQL명령 입력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97" name="Google Shape;297;p27"/>
          <p:cNvPicPr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516292" y="1016343"/>
            <a:ext cx="10972798" cy="5312799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27"/>
          <p:cNvSpPr txBox="1">
            <a:spLocks noGrp="1"/>
          </p:cNvSpPr>
          <p:nvPr>
            <p:ph type="sldNum" idx="12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8"/>
          <p:cNvSpPr txBox="1">
            <a:spLocks noGrp="1"/>
          </p:cNvSpPr>
          <p:nvPr>
            <p:ph type="title" idx="0"/>
          </p:nvPr>
        </p:nvSpPr>
        <p:spPr>
          <a:xfrm>
            <a:off x="227044" y="-89256"/>
            <a:ext cx="10972798" cy="94284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  <a:defRPr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SHOW databases- DATABASE 목록 표시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05" name="Google Shape;305;p28"/>
          <p:cNvSpPr txBox="1">
            <a:spLocks noGrp="1"/>
          </p:cNvSpPr>
          <p:nvPr>
            <p:ph type="body" idx="1"/>
          </p:nvPr>
        </p:nvSpPr>
        <p:spPr>
          <a:xfrm>
            <a:off x="303416" y="1296295"/>
            <a:ext cx="405398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Char char="•"/>
              <a:defRPr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SHOW databases; </a:t>
            </a:r>
            <a:endParaRPr lang="en-US" sz="30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Char char="•"/>
              <a:defRPr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실행은 Ctrl + Enter</a:t>
            </a:r>
            <a:endParaRPr lang="en-US" sz="30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524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28"/>
          <p:cNvSpPr txBox="1">
            <a:spLocks noGrp="1"/>
          </p:cNvSpPr>
          <p:nvPr>
            <p:ph type="sldNum" idx="12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28</a:t>
            </a:fld>
            <a:endParaRPr/>
          </a:p>
        </p:txBody>
      </p:sp>
      <p:pic>
        <p:nvPicPr>
          <p:cNvPr id="306" name="Google Shape;306;p28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4621212" y="1035742"/>
            <a:ext cx="6961185" cy="5034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" name="Google Shape;313;p29"/>
          <p:cNvGrpSpPr/>
          <p:nvPr/>
        </p:nvGrpSpPr>
        <p:grpSpPr>
          <a:xfrm rot="0">
            <a:off x="4220052" y="2002452"/>
            <a:ext cx="7524717" cy="3843644"/>
            <a:chOff x="4341350" y="2870968"/>
            <a:chExt cx="7524717" cy="3843644"/>
          </a:xfrm>
        </p:grpSpPr>
        <p:pic>
          <p:nvPicPr>
            <p:cNvPr id="314" name="Google Shape;314;p29"/>
            <p:cNvPicPr/>
            <p:nvPr/>
          </p:nvPicPr>
          <p:blipFill rotWithShape="1">
            <a:blip r:embed="rId3">
              <a:alphaModFix/>
            </a:blip>
            <a:srcRect/>
            <a:stretch>
              <a:fillRect/>
            </a:stretch>
          </p:blipFill>
          <p:spPr>
            <a:xfrm>
              <a:off x="4341350" y="2870968"/>
              <a:ext cx="7524717" cy="38436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5" name="Google Shape;315;p29"/>
            <p:cNvSpPr txBox="1"/>
            <p:nvPr/>
          </p:nvSpPr>
          <p:spPr>
            <a:xfrm>
              <a:off x="6915354" y="5267427"/>
              <a:ext cx="4127500" cy="90458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왼쪽 스키마 창에서 titanic DB가 진한 글씨체로 변하는 것으로 현재 사용중인 DB확인 가능</a:t>
              </a:r>
              <a:endParaRPr/>
            </a:p>
          </p:txBody>
        </p:sp>
      </p:grpSp>
      <p:sp>
        <p:nvSpPr>
          <p:cNvPr id="316" name="Google Shape;316;p29"/>
          <p:cNvSpPr txBox="1">
            <a:spLocks noGrp="1"/>
          </p:cNvSpPr>
          <p:nvPr>
            <p:ph type="title" idx="0"/>
          </p:nvPr>
        </p:nvSpPr>
        <p:spPr>
          <a:xfrm>
            <a:off x="171060" y="0"/>
            <a:ext cx="10972798" cy="78124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  <a:defRPr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 - 사용하고자 하는 DB 선택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17" name="Google Shape;317;p29"/>
          <p:cNvSpPr txBox="1">
            <a:spLocks noGrp="1"/>
          </p:cNvSpPr>
          <p:nvPr>
            <p:ph type="body" idx="1"/>
          </p:nvPr>
        </p:nvSpPr>
        <p:spPr>
          <a:xfrm>
            <a:off x="303416" y="1192898"/>
            <a:ext cx="10972798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Char char="•"/>
              <a:defRPr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USE 데이터베이스명;  - 엑셀 파일을 여는 것과 같은 작업</a:t>
            </a:r>
            <a:endParaRPr lang="en-US" sz="28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Char char="•"/>
              <a:defRPr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실행은 Ctrl + Enter</a:t>
            </a:r>
            <a:endParaRPr lang="en-US" sz="28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Char char="•"/>
              <a:defRPr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USE titanic;</a:t>
            </a:r>
            <a:endParaRPr lang="en-US" sz="28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29"/>
          <p:cNvSpPr txBox="1">
            <a:spLocks noGrp="1"/>
          </p:cNvSpPr>
          <p:nvPr>
            <p:ph type="sldNum" idx="12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29</a:t>
            </a:fld>
            <a:endParaRPr/>
          </a:p>
        </p:txBody>
      </p:sp>
      <p:sp>
        <p:nvSpPr>
          <p:cNvPr id="318" name="Google Shape;318;p29"/>
          <p:cNvSpPr/>
          <p:nvPr/>
        </p:nvSpPr>
        <p:spPr>
          <a:xfrm>
            <a:off x="4300418" y="4391230"/>
            <a:ext cx="2195053" cy="1157338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>
            <a:spLocks noGrp="1"/>
          </p:cNvSpPr>
          <p:nvPr>
            <p:ph type="ctrTitle" idx="0"/>
          </p:nvPr>
        </p:nvSpPr>
        <p:spPr>
          <a:xfrm>
            <a:off x="194427" y="1847007"/>
            <a:ext cx="11848279" cy="2202478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ctr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  <a:defRPr/>
            </a:pPr>
            <a:r>
              <a:rPr lang="en-US" b="1" i="0" u="none" strike="noStrik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1. DB? SQL? </a:t>
            </a:r>
            <a:br>
              <a:rPr lang="en-US" b="1" i="0" u="none" strike="noStrik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데이터 분석에 SQL은 왜 필요할까?</a:t>
            </a:r>
            <a:endParaRPr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0"/>
          <p:cNvSpPr txBox="1">
            <a:spLocks noGrp="1"/>
          </p:cNvSpPr>
          <p:nvPr>
            <p:ph type="title" idx="0"/>
          </p:nvPr>
        </p:nvSpPr>
        <p:spPr>
          <a:xfrm>
            <a:off x="208382" y="0"/>
            <a:ext cx="10972798" cy="86713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  <a:defRPr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SHOW tables - TABLE 목록 표시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6" name="Google Shape;326;p30"/>
          <p:cNvSpPr txBox="1">
            <a:spLocks noGrp="1"/>
          </p:cNvSpPr>
          <p:nvPr>
            <p:ph type="body" idx="1"/>
          </p:nvPr>
        </p:nvSpPr>
        <p:spPr>
          <a:xfrm>
            <a:off x="413656" y="993710"/>
            <a:ext cx="10972798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Char char="•"/>
              <a:defRPr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SHOW tables; </a:t>
            </a:r>
            <a:endParaRPr lang="en-US" sz="28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30"/>
          <p:cNvSpPr txBox="1">
            <a:spLocks noGrp="1"/>
          </p:cNvSpPr>
          <p:nvPr>
            <p:ph type="sldNum" idx="12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30</a:t>
            </a:fld>
            <a:endParaRPr/>
          </a:p>
        </p:txBody>
      </p:sp>
      <p:pic>
        <p:nvPicPr>
          <p:cNvPr id="327" name="Google Shape;327;p30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3703788" y="993710"/>
            <a:ext cx="7477392" cy="5183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1"/>
          <p:cNvSpPr txBox="1">
            <a:spLocks noGrp="1"/>
          </p:cNvSpPr>
          <p:nvPr>
            <p:ph type="title" idx="0"/>
          </p:nvPr>
        </p:nvSpPr>
        <p:spPr>
          <a:xfrm>
            <a:off x="283028" y="45066"/>
            <a:ext cx="10972798" cy="63879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  <a:defRPr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  FROM - 테이블의 자료 검색하기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35" name="Google Shape;335;p31"/>
          <p:cNvSpPr txBox="1">
            <a:spLocks noGrp="1"/>
          </p:cNvSpPr>
          <p:nvPr>
            <p:ph type="body" idx="1"/>
          </p:nvPr>
        </p:nvSpPr>
        <p:spPr>
          <a:xfrm>
            <a:off x="283028" y="844677"/>
            <a:ext cx="10972798" cy="126404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rmAutofit fontScale="925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Char char="•"/>
              <a:defRPr/>
            </a:pPr>
            <a:r>
              <a:rPr lang="en-US" sz="2800"/>
              <a:t>SELECT * FROM 테이블명;   - 테이블의 모든 컬럼 조회</a:t>
            </a:r>
            <a:endParaRPr lang="en-US" sz="280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Char char="•"/>
              <a:defRPr/>
            </a:pPr>
            <a:r>
              <a:rPr lang="en-US" sz="2800"/>
              <a:t>SELECT 컬럼명1, 컬럼명2 ... FROM 테이블명;  - 원하는 컬럼만 조회</a:t>
            </a:r>
            <a:endParaRPr lang="en-US"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endParaRPr sz="2800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endParaRPr sz="2800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endParaRPr sz="2800"/>
          </a:p>
        </p:txBody>
      </p:sp>
      <p:sp>
        <p:nvSpPr>
          <p:cNvPr id="338" name="Google Shape;338;p31"/>
          <p:cNvSpPr txBox="1">
            <a:spLocks noGrp="1"/>
          </p:cNvSpPr>
          <p:nvPr>
            <p:ph type="sldNum" idx="12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31</a:t>
            </a:fld>
            <a:endParaRPr/>
          </a:p>
        </p:txBody>
      </p:sp>
      <p:pic>
        <p:nvPicPr>
          <p:cNvPr id="336" name="Google Shape;336;p31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163117" y="2269538"/>
            <a:ext cx="5950767" cy="3579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31"/>
          <p:cNvPicPr/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>
            <a:off x="6096000" y="2269538"/>
            <a:ext cx="5950769" cy="35799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2"/>
          <p:cNvSpPr txBox="1">
            <a:spLocks noGrp="1"/>
          </p:cNvSpPr>
          <p:nvPr>
            <p:ph type="title" idx="0"/>
          </p:nvPr>
        </p:nvSpPr>
        <p:spPr>
          <a:xfrm>
            <a:off x="165696" y="0"/>
            <a:ext cx="10972798" cy="65842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  <a:defRPr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  FROM  LIMIT- 검색 결과 제한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5" name="Google Shape;345;p32"/>
          <p:cNvSpPr txBox="1">
            <a:spLocks noGrp="1"/>
          </p:cNvSpPr>
          <p:nvPr>
            <p:ph type="body" idx="1"/>
          </p:nvPr>
        </p:nvSpPr>
        <p:spPr>
          <a:xfrm>
            <a:off x="165696" y="941777"/>
            <a:ext cx="11416701" cy="77562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Char char="•"/>
              <a:defRPr/>
            </a:pPr>
            <a:r>
              <a:rPr lang="en-US" sz="3000"/>
              <a:t>SELECT * FROM 테이블명 LIMIT 표시 갯수</a:t>
            </a:r>
            <a:endParaRPr sz="3000"/>
          </a:p>
        </p:txBody>
      </p:sp>
      <p:sp>
        <p:nvSpPr>
          <p:cNvPr id="348" name="Google Shape;348;p32"/>
          <p:cNvSpPr txBox="1">
            <a:spLocks noGrp="1"/>
          </p:cNvSpPr>
          <p:nvPr>
            <p:ph type="sldNum" idx="12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32</a:t>
            </a:fld>
            <a:endParaRPr/>
          </a:p>
        </p:txBody>
      </p:sp>
      <p:pic>
        <p:nvPicPr>
          <p:cNvPr id="346" name="Google Shape;346;p32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4578302" y="1822926"/>
            <a:ext cx="7224064" cy="4540882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32"/>
          <p:cNvSpPr txBox="1"/>
          <p:nvPr/>
        </p:nvSpPr>
        <p:spPr>
          <a:xfrm>
            <a:off x="476494" y="2754539"/>
            <a:ext cx="3974207" cy="264421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Char char="✔"/>
              <a:defRPr/>
            </a:pPr>
            <a:r>
              <a:rPr lang="en-U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테이블의 모든 컬럼 조회 결과의 표시 갯수를 10개로 제한</a:t>
            </a:r>
            <a:br>
              <a:rPr lang="en-U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 * FROM p_info LIMIT 10;</a:t>
            </a:r>
            <a:endParaRPr lang="en-US"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  <a:defRPr/>
            </a:pP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3"/>
          <p:cNvSpPr txBox="1">
            <a:spLocks noGrp="1"/>
          </p:cNvSpPr>
          <p:nvPr>
            <p:ph type="ctrTitle" idx="0"/>
          </p:nvPr>
        </p:nvSpPr>
        <p:spPr>
          <a:xfrm>
            <a:off x="0" y="1570112"/>
            <a:ext cx="12192000" cy="2216949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ctr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  <a:defRPr/>
            </a:pPr>
            <a:r>
              <a:rPr lang="en-US" b="1" i="0" u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4. 조건에 맞는 데이터 검색하기</a:t>
            </a:r>
            <a:endParaRPr b="1" i="0" u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33"/>
          <p:cNvSpPr txBox="1">
            <a:spLocks noGrp="1"/>
          </p:cNvSpPr>
          <p:nvPr>
            <p:ph type="subTitle" idx="1"/>
          </p:nvPr>
        </p:nvSpPr>
        <p:spPr>
          <a:xfrm>
            <a:off x="0" y="3886200"/>
            <a:ext cx="12192000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rmAutofit/>
          </a:bodyPr>
          <a:lstStyle/>
          <a:p>
            <a:pPr marL="0" lvl="0" indent="0" algn="ctr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None/>
              <a:defRPr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WHERE, 비교 연산자와 논리 연산자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4"/>
          <p:cNvSpPr txBox="1">
            <a:spLocks noGrp="1"/>
          </p:cNvSpPr>
          <p:nvPr>
            <p:ph type="title" idx="0"/>
          </p:nvPr>
        </p:nvSpPr>
        <p:spPr>
          <a:xfrm>
            <a:off x="189721" y="0"/>
            <a:ext cx="10972798" cy="649094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  <a:defRPr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WHERE 원하는 조건에 맞는 결과 조회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60" name="Google Shape;360;p34"/>
          <p:cNvSpPr txBox="1">
            <a:spLocks noGrp="1"/>
          </p:cNvSpPr>
          <p:nvPr>
            <p:ph type="body" idx="1"/>
          </p:nvPr>
        </p:nvSpPr>
        <p:spPr>
          <a:xfrm>
            <a:off x="303416" y="937326"/>
            <a:ext cx="10972798" cy="50072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  <a:defRPr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SELECT * FROM 테이블명 WHERE 조건; </a:t>
            </a:r>
            <a:endParaRPr/>
          </a:p>
        </p:txBody>
      </p:sp>
      <p:sp>
        <p:nvSpPr>
          <p:cNvPr id="363" name="Google Shape;363;p34"/>
          <p:cNvSpPr txBox="1">
            <a:spLocks noGrp="1"/>
          </p:cNvSpPr>
          <p:nvPr>
            <p:ph type="sldNum" idx="12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34</a:t>
            </a:fld>
            <a:endParaRPr/>
          </a:p>
        </p:txBody>
      </p:sp>
      <p:pic>
        <p:nvPicPr>
          <p:cNvPr id="361" name="Google Shape;361;p34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3936430" y="1594922"/>
            <a:ext cx="7639869" cy="4757079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34"/>
          <p:cNvSpPr txBox="1"/>
          <p:nvPr/>
        </p:nvSpPr>
        <p:spPr>
          <a:xfrm>
            <a:off x="423137" y="2374200"/>
            <a:ext cx="3355761" cy="2281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Char char="✔"/>
              <a:defRPr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P_info 테이블에서 나이가 30살 이상인 사람만 조회</a:t>
            </a:r>
            <a:endParaRPr lang="en-US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  <a:defRPr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Char char="✔"/>
              <a:defRPr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 * FROM P_info where Age &gt;= 30;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5"/>
          <p:cNvSpPr txBox="1">
            <a:spLocks noGrp="1"/>
          </p:cNvSpPr>
          <p:nvPr>
            <p:ph type="title" idx="0"/>
          </p:nvPr>
        </p:nvSpPr>
        <p:spPr>
          <a:xfrm>
            <a:off x="227044" y="0"/>
            <a:ext cx="10972798" cy="77039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  <a:defRPr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WHERE 원하는 조건에 맞는 결과 조회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69" name="Google Shape;369;p35"/>
          <p:cNvSpPr txBox="1">
            <a:spLocks noGrp="1"/>
          </p:cNvSpPr>
          <p:nvPr>
            <p:ph type="body" idx="1"/>
          </p:nvPr>
        </p:nvSpPr>
        <p:spPr>
          <a:xfrm>
            <a:off x="303416" y="913785"/>
            <a:ext cx="10972798" cy="68328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Char char="•"/>
              <a:defRPr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SELECT * FROM 테이블명 WHERE 조건;</a:t>
            </a:r>
            <a:endParaRPr/>
          </a:p>
        </p:txBody>
      </p:sp>
      <p:sp>
        <p:nvSpPr>
          <p:cNvPr id="372" name="Google Shape;372;p35"/>
          <p:cNvSpPr txBox="1">
            <a:spLocks noGrp="1"/>
          </p:cNvSpPr>
          <p:nvPr>
            <p:ph type="sldNum" idx="12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35</a:t>
            </a:fld>
            <a:endParaRPr/>
          </a:p>
        </p:txBody>
      </p:sp>
      <p:sp>
        <p:nvSpPr>
          <p:cNvPr id="370" name="Google Shape;370;p35"/>
          <p:cNvSpPr txBox="1"/>
          <p:nvPr/>
        </p:nvSpPr>
        <p:spPr>
          <a:xfrm>
            <a:off x="303416" y="2475676"/>
            <a:ext cx="3960674" cy="2275374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Char char="✔"/>
              <a:defRPr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p_info 테이블에서 나이가 30살 이상인 남성만 조회</a:t>
            </a:r>
            <a:endParaRPr lang="en-US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  <a:defRPr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Char char="✔"/>
              <a:defRPr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 * FROM p_info where Age &gt;= 30 and Sex = 'male';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71" name="Google Shape;371;p35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4264090" y="1545749"/>
            <a:ext cx="7823507" cy="4757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6"/>
          <p:cNvSpPr txBox="1">
            <a:spLocks noGrp="1"/>
          </p:cNvSpPr>
          <p:nvPr>
            <p:ph type="title" idx="0"/>
          </p:nvPr>
        </p:nvSpPr>
        <p:spPr>
          <a:xfrm>
            <a:off x="199052" y="27992"/>
            <a:ext cx="10972798" cy="733068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  <a:defRPr/>
            </a:pPr>
            <a:r>
              <a:rPr lang="en-US" sz="3000" b="1">
                <a:solidFill>
                  <a:schemeClr val="lt1"/>
                </a:solidFill>
              </a:rPr>
              <a:t>비교연산자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79" name="Google Shape;379;p36"/>
          <p:cNvSpPr txBox="1">
            <a:spLocks noGrp="1"/>
          </p:cNvSpPr>
          <p:nvPr>
            <p:ph type="sldNum" idx="12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36</a:t>
            </a:fld>
            <a:endParaRPr/>
          </a:p>
        </p:txBody>
      </p:sp>
      <p:graphicFrame>
        <p:nvGraphicFramePr>
          <p:cNvPr id="378" name="Google Shape;378;p36"/>
          <p:cNvGraphicFramePr/>
          <p:nvPr/>
        </p:nvGraphicFramePr>
        <p:xfrm>
          <a:off x="493105" y="1201303"/>
          <a:ext cx="10972800" cy="4850300"/>
        </p:xfrm>
        <a:graphic>
          <a:graphicData uri="http://schemas.openxmlformats.org/drawingml/2006/table">
            <a:tbl>
              <a:tblPr firstRow="1" bandRow="1">
                <a:noFill/>
                <a:tableStyleId>{3B48DAE5-F417-4AC5-AF79-45FF5BC2E79F}</a:tableStyleId>
              </a:tblPr>
              <a:tblGrid>
                <a:gridCol w="5486400"/>
                <a:gridCol w="5486400"/>
              </a:tblGrid>
              <a:tr h="692900">
                <a:tc>
                  <a:txBody>
                    <a:bodyPr vert="horz" lIns="91450" tIns="45725" rIns="91450" bIns="45725" anchor="ctr" anchorCtr="0"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500" b="1" u="none" strike="noStrike" cap="none">
                          <a:solidFill>
                            <a:schemeClr val="dk1"/>
                          </a:solidFill>
                        </a:rPr>
                        <a:t>의미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500" b="1" u="none" strike="noStrike" cap="none">
                          <a:solidFill>
                            <a:schemeClr val="dk1"/>
                          </a:solidFill>
                        </a:rPr>
                        <a:t>연산자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8d8d8"/>
                    </a:solidFill>
                  </a:tcPr>
                </a:tc>
              </a:tr>
              <a:tr h="692900">
                <a:tc>
                  <a:txBody>
                    <a:bodyPr vert="horz" lIns="91450" tIns="45725" rIns="91450" bIns="45725" anchor="ctr" anchorCtr="0"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500" u="none" strike="noStrike" cap="none">
                          <a:solidFill>
                            <a:schemeClr val="lt1"/>
                          </a:solidFill>
                        </a:rPr>
                        <a:t>같다</a:t>
                      </a:r>
                      <a:endParaRPr sz="25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500" u="none" strike="noStrike" cap="none">
                          <a:solidFill>
                            <a:schemeClr val="lt1"/>
                          </a:solidFill>
                        </a:rPr>
                        <a:t>=</a:t>
                      </a:r>
                      <a:endParaRPr sz="25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692900">
                <a:tc>
                  <a:txBody>
                    <a:bodyPr vert="horz" lIns="91450" tIns="45725" rIns="91450" bIns="45725" anchor="ctr" anchorCtr="0"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500" u="none" strike="noStrike" cap="none">
                          <a:solidFill>
                            <a:schemeClr val="lt1"/>
                          </a:solidFill>
                        </a:rPr>
                        <a:t>같지않다</a:t>
                      </a:r>
                      <a:endParaRPr sz="25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500" u="none" strike="noStrike" cap="none">
                          <a:solidFill>
                            <a:schemeClr val="lt1"/>
                          </a:solidFill>
                        </a:rPr>
                        <a:t>!= , &lt;&gt;</a:t>
                      </a:r>
                      <a:endParaRPr sz="25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692900">
                <a:tc>
                  <a:txBody>
                    <a:bodyPr vert="horz" lIns="91450" tIns="45725" rIns="91450" bIns="45725" anchor="ctr" anchorCtr="0"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500" u="none" strike="noStrike" cap="none">
                          <a:solidFill>
                            <a:schemeClr val="lt1"/>
                          </a:solidFill>
                        </a:rPr>
                        <a:t>오른쪽보다 왼쪽이 크다(초과)</a:t>
                      </a:r>
                      <a:endParaRPr sz="25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500" u="none" strike="noStrike" cap="none">
                          <a:solidFill>
                            <a:schemeClr val="lt1"/>
                          </a:solidFill>
                        </a:rPr>
                        <a:t>&gt; </a:t>
                      </a:r>
                      <a:endParaRPr sz="25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692900">
                <a:tc>
                  <a:txBody>
                    <a:bodyPr vert="horz" lIns="91450" tIns="45725" rIns="91450" bIns="45725" anchor="ctr" anchorCtr="0"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500" u="none" strike="noStrike" cap="none">
                          <a:solidFill>
                            <a:schemeClr val="lt1"/>
                          </a:solidFill>
                        </a:rPr>
                        <a:t>오른쪽보다 왼쪽이 크다(이상)</a:t>
                      </a:r>
                      <a:endParaRPr sz="25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500" u="none" strike="noStrike" cap="none">
                          <a:solidFill>
                            <a:schemeClr val="lt1"/>
                          </a:solidFill>
                        </a:rPr>
                        <a:t>&gt;=</a:t>
                      </a:r>
                      <a:endParaRPr sz="25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692900">
                <a:tc>
                  <a:txBody>
                    <a:bodyPr vert="horz" lIns="91450" tIns="45725" rIns="91450" bIns="45725" anchor="ctr" anchorCtr="0"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500" u="none" strike="noStrike" cap="none">
                          <a:solidFill>
                            <a:schemeClr val="lt1"/>
                          </a:solidFill>
                        </a:rPr>
                        <a:t>오른쪽보다 왼쪽이 작다(미만)</a:t>
                      </a:r>
                      <a:endParaRPr sz="25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500" u="none" strike="noStrike" cap="none">
                          <a:solidFill>
                            <a:schemeClr val="lt1"/>
                          </a:solidFill>
                        </a:rPr>
                        <a:t>&lt;</a:t>
                      </a:r>
                      <a:endParaRPr sz="25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692900">
                <a:tc>
                  <a:txBody>
                    <a:bodyPr vert="horz" lIns="91450" tIns="45725" rIns="91450" bIns="45725" anchor="ctr" anchorCtr="0"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500" u="none" strike="noStrike" cap="none">
                          <a:solidFill>
                            <a:schemeClr val="lt1"/>
                          </a:solidFill>
                        </a:rPr>
                        <a:t>오른쪽보다 왼쪽이 작다(이하)</a:t>
                      </a:r>
                      <a:endParaRPr sz="25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500" u="none" strike="noStrike" cap="none">
                          <a:solidFill>
                            <a:schemeClr val="lt1"/>
                          </a:solidFill>
                        </a:rPr>
                        <a:t>&lt;=</a:t>
                      </a:r>
                      <a:endParaRPr sz="25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7"/>
          <p:cNvSpPr txBox="1">
            <a:spLocks noGrp="1"/>
          </p:cNvSpPr>
          <p:nvPr>
            <p:ph type="title" idx="0"/>
          </p:nvPr>
        </p:nvSpPr>
        <p:spPr>
          <a:xfrm>
            <a:off x="236375" y="0"/>
            <a:ext cx="10972798" cy="733068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  <a:defRPr/>
            </a:pPr>
            <a:r>
              <a:rPr lang="en-US" sz="3000" b="1"/>
              <a:t>논리연산자</a:t>
            </a:r>
            <a:endParaRPr/>
          </a:p>
        </p:txBody>
      </p:sp>
      <p:sp>
        <p:nvSpPr>
          <p:cNvPr id="386" name="Google Shape;386;p37"/>
          <p:cNvSpPr txBox="1">
            <a:spLocks noGrp="1"/>
          </p:cNvSpPr>
          <p:nvPr>
            <p:ph type="sldNum" idx="12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37</a:t>
            </a:fld>
            <a:endParaRPr/>
          </a:p>
        </p:txBody>
      </p:sp>
      <p:graphicFrame>
        <p:nvGraphicFramePr>
          <p:cNvPr id="385" name="Google Shape;385;p37"/>
          <p:cNvGraphicFramePr/>
          <p:nvPr/>
        </p:nvGraphicFramePr>
        <p:xfrm>
          <a:off x="493105" y="1633700"/>
          <a:ext cx="10972800" cy="2078700"/>
        </p:xfrm>
        <a:graphic>
          <a:graphicData uri="http://schemas.openxmlformats.org/drawingml/2006/table">
            <a:tbl>
              <a:tblPr firstRow="1" bandRow="1">
                <a:noFill/>
                <a:tableStyleId>{3B48DAE5-F417-4AC5-AF79-45FF5BC2E79F}</a:tableStyleId>
              </a:tblPr>
              <a:tblGrid>
                <a:gridCol w="5486400"/>
                <a:gridCol w="5486400"/>
              </a:tblGrid>
              <a:tr h="692900">
                <a:tc>
                  <a:txBody>
                    <a:bodyPr vert="horz" lIns="91450" tIns="45725" rIns="91450" bIns="45725" anchor="ctr" anchorCtr="0"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500" b="1" u="none" strike="noStrike" cap="none"/>
                        <a:t>의미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500" b="1" u="none" strike="noStrike" cap="none"/>
                        <a:t>연산자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8d8d8"/>
                    </a:solidFill>
                  </a:tcPr>
                </a:tc>
              </a:tr>
              <a:tr h="692900">
                <a:tc>
                  <a:txBody>
                    <a:bodyPr vert="horz" lIns="91450" tIns="45725" rIns="91450" bIns="45725" anchor="ctr" anchorCtr="0"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700" u="none" strike="noStrike" cap="none">
                          <a:solidFill>
                            <a:schemeClr val="lt1"/>
                          </a:solidFill>
                        </a:rPr>
                        <a:t>그리고</a:t>
                      </a:r>
                      <a:endParaRPr sz="27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700" u="none" strike="noStrike" cap="none">
                          <a:solidFill>
                            <a:schemeClr val="lt1"/>
                          </a:solidFill>
                        </a:rPr>
                        <a:t>AND, &amp;&amp;</a:t>
                      </a:r>
                      <a:endParaRPr sz="27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692900">
                <a:tc>
                  <a:txBody>
                    <a:bodyPr vert="horz" lIns="91450" tIns="45725" rIns="91450" bIns="45725" anchor="ctr" anchorCtr="0"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700" u="none" strike="noStrike" cap="none">
                          <a:solidFill>
                            <a:schemeClr val="lt1"/>
                          </a:solidFill>
                        </a:rPr>
                        <a:t>또는</a:t>
                      </a:r>
                      <a:endParaRPr sz="27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700" u="none" strike="noStrike" cap="none">
                          <a:solidFill>
                            <a:schemeClr val="lt1"/>
                          </a:solidFill>
                        </a:rPr>
                        <a:t>OR, ||</a:t>
                      </a:r>
                      <a:endParaRPr sz="27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8"/>
          <p:cNvSpPr txBox="1">
            <a:spLocks noGrp="1"/>
          </p:cNvSpPr>
          <p:nvPr>
            <p:ph type="title" idx="0"/>
          </p:nvPr>
        </p:nvSpPr>
        <p:spPr>
          <a:xfrm>
            <a:off x="199052" y="0"/>
            <a:ext cx="10972798" cy="677084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  <a:defRPr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WHERE 비교, 논리연산자로 조회하기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92" name="Google Shape;392;p38"/>
          <p:cNvSpPr txBox="1">
            <a:spLocks noGrp="1"/>
          </p:cNvSpPr>
          <p:nvPr>
            <p:ph type="body" idx="1"/>
          </p:nvPr>
        </p:nvSpPr>
        <p:spPr>
          <a:xfrm>
            <a:off x="609601" y="1417638"/>
            <a:ext cx="10699101" cy="531263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Char char="•"/>
              <a:defRPr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p_info 테이블에서 20살 이상 50세 미만의 여성을 조회하시오.</a:t>
            </a:r>
            <a:endParaRPr lang="en-US" sz="28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Char char="•"/>
              <a:defRPr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p_info 테이블에서 SibSp와 Parch가 1이상인 사람을 조회하시오.</a:t>
            </a:r>
            <a:endParaRPr lang="en-US" sz="28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Char char="•"/>
              <a:defRPr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t_info 테이블에서 Pclass가 1인 승객을 조회하시오.</a:t>
            </a:r>
            <a:endParaRPr lang="en-US" sz="28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Char char="•"/>
              <a:defRPr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t_info 테이블에서 Pclass가 2인 또는 Fare가 50 초과인 승객을 조회하시오.</a:t>
            </a:r>
            <a:endParaRPr lang="en-US" sz="28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Char char="•"/>
              <a:defRPr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survived 테이블에서 Survived가 1인 승객을 조회하시오.</a:t>
            </a:r>
            <a:endParaRPr/>
          </a:p>
        </p:txBody>
      </p:sp>
      <p:sp>
        <p:nvSpPr>
          <p:cNvPr id="393" name="Google Shape;393;p38"/>
          <p:cNvSpPr txBox="1">
            <a:spLocks noGrp="1"/>
          </p:cNvSpPr>
          <p:nvPr>
            <p:ph type="sldNum" idx="12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9"/>
          <p:cNvSpPr txBox="1">
            <a:spLocks noGrp="1"/>
          </p:cNvSpPr>
          <p:nvPr>
            <p:ph type="ctrTitle" idx="0"/>
          </p:nvPr>
        </p:nvSpPr>
        <p:spPr>
          <a:xfrm>
            <a:off x="1" y="1383500"/>
            <a:ext cx="12192000" cy="2216949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ctr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  <a:defRPr/>
            </a:pPr>
            <a:r>
              <a:rPr lang="en-US" b="1" i="0" u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5. 조건에 맞는 데이터 검색하기 2</a:t>
            </a:r>
            <a:endParaRPr b="1" i="0" u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39"/>
          <p:cNvSpPr txBox="1">
            <a:spLocks noGrp="1"/>
          </p:cNvSpPr>
          <p:nvPr>
            <p:ph type="subTitle" idx="1"/>
          </p:nvPr>
        </p:nvSpPr>
        <p:spPr>
          <a:xfrm>
            <a:off x="0" y="3442996"/>
            <a:ext cx="12192000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rmAutofit/>
          </a:bodyPr>
          <a:lstStyle/>
          <a:p>
            <a:pPr marL="0" lvl="0" indent="0" algn="ctr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None/>
              <a:defRPr/>
            </a:pPr>
            <a:r>
              <a:rPr lang="en-US" b="0" i="0" u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IN, LIKE, BETWEEN, IS NULL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>
            <a:spLocks noGrp="1"/>
          </p:cNvSpPr>
          <p:nvPr>
            <p:ph type="title" idx="0"/>
          </p:nvPr>
        </p:nvSpPr>
        <p:spPr>
          <a:xfrm>
            <a:off x="133739" y="0"/>
            <a:ext cx="10972798" cy="53184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just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  <a:defRPr/>
            </a:pPr>
            <a:r>
              <a:rPr lang="en-US" sz="3000" b="1" i="0" u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DB(DATABASE) 데이터 베이스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6" name="Google Shape;116;p4"/>
          <p:cNvSpPr txBox="1">
            <a:spLocks noGrp="1"/>
          </p:cNvSpPr>
          <p:nvPr>
            <p:ph type="body" idx="1"/>
          </p:nvPr>
        </p:nvSpPr>
        <p:spPr>
          <a:xfrm>
            <a:off x="609598" y="1012372"/>
            <a:ext cx="10972798" cy="152555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rmAutofit/>
          </a:bodyPr>
          <a:lstStyle/>
          <a:p>
            <a:pPr marL="457200" lvl="0" indent="-34290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defRPr/>
            </a:pPr>
            <a:r>
              <a:rPr lang="en-US" sz="2800">
                <a:solidFill>
                  <a:schemeClr val="lt1"/>
                </a:solidFill>
              </a:rPr>
              <a:t>DATABASE: 데이터의 집합</a:t>
            </a:r>
            <a:endParaRPr lang="en-US" sz="2800">
              <a:solidFill>
                <a:schemeClr val="lt1"/>
              </a:solidFill>
            </a:endParaRPr>
          </a:p>
          <a:p>
            <a:pPr marL="457200" lvl="0" indent="-342900" algn="l">
              <a:spcBef>
                <a:spcPts val="560"/>
              </a:spcBef>
              <a:buClr>
                <a:schemeClr val="dk1"/>
              </a:buClr>
              <a:buSzPct val="25000"/>
              <a:buFont typeface="Arial"/>
              <a:defRPr/>
            </a:pPr>
            <a:r>
              <a:rPr lang="en-US" sz="2800">
                <a:solidFill>
                  <a:schemeClr val="lt1"/>
                </a:solidFill>
              </a:rPr>
              <a:t>DBMS(Database Management System ) : 데이터베이스를 관리 운영하는 역할을 하는 프로그램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8" name="Google Shape;118;p4"/>
          <p:cNvSpPr txBox="1">
            <a:spLocks noGrp="1"/>
          </p:cNvSpPr>
          <p:nvPr>
            <p:ph type="sldNum" idx="12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4</a:t>
            </a:fld>
            <a:endParaRPr/>
          </a:p>
        </p:txBody>
      </p:sp>
      <p:pic>
        <p:nvPicPr>
          <p:cNvPr id="117" name="Google Shape;117;p4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609598" y="2693978"/>
            <a:ext cx="10972799" cy="364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0"/>
          <p:cNvSpPr txBox="1">
            <a:spLocks noGrp="1"/>
          </p:cNvSpPr>
          <p:nvPr>
            <p:ph type="title" idx="0"/>
          </p:nvPr>
        </p:nvSpPr>
        <p:spPr>
          <a:xfrm>
            <a:off x="236375" y="0"/>
            <a:ext cx="10972798" cy="705076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  <a:defRPr/>
            </a:pPr>
            <a:r>
              <a:rPr lang="en-US" sz="3000" b="1">
                <a:solidFill>
                  <a:schemeClr val="lt1"/>
                </a:solidFill>
              </a:rPr>
              <a:t>기타연산자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06" name="Google Shape;406;p40"/>
          <p:cNvSpPr txBox="1">
            <a:spLocks noGrp="1"/>
          </p:cNvSpPr>
          <p:nvPr>
            <p:ph type="sldNum" idx="12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40</a:t>
            </a:fld>
            <a:endParaRPr/>
          </a:p>
        </p:txBody>
      </p:sp>
      <p:graphicFrame>
        <p:nvGraphicFramePr>
          <p:cNvPr id="405" name="Google Shape;405;p40"/>
          <p:cNvGraphicFramePr/>
          <p:nvPr/>
        </p:nvGraphicFramePr>
        <p:xfrm>
          <a:off x="298507" y="1288467"/>
          <a:ext cx="11517549" cy="4876600"/>
        </p:xfrm>
        <a:graphic>
          <a:graphicData uri="http://schemas.openxmlformats.org/drawingml/2006/table">
            <a:tbl>
              <a:tblPr firstRow="1" bandRow="1">
                <a:noFill/>
                <a:tableStyleId>{3B48DAE5-F417-4AC5-AF79-45FF5BC2E79F}</a:tableStyleId>
              </a:tblPr>
              <a:tblGrid>
                <a:gridCol w="5757764"/>
                <a:gridCol w="5759785"/>
              </a:tblGrid>
              <a:tr h="609575">
                <a:tc>
                  <a:txBody>
                    <a:bodyPr vert="horz" lIns="91450" tIns="45725" rIns="91450" bIns="45725" anchor="ctr" anchorCtr="0"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500" b="1" u="none" strike="noStrike" cap="none">
                          <a:solidFill>
                            <a:schemeClr val="dk1"/>
                          </a:solidFill>
                        </a:rPr>
                        <a:t>의미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500" b="1" u="none" strike="noStrike" cap="none">
                          <a:solidFill>
                            <a:schemeClr val="dk1"/>
                          </a:solidFill>
                        </a:rPr>
                        <a:t>연산자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8d8d8"/>
                    </a:solidFill>
                  </a:tcPr>
                </a:tc>
              </a:tr>
              <a:tr h="609575">
                <a:tc>
                  <a:txBody>
                    <a:bodyPr vert="horz" lIns="91450" tIns="45725" rIns="91450" bIns="45725" anchor="ctr" anchorCtr="0"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000" u="none" strike="noStrike" cap="none">
                          <a:solidFill>
                            <a:schemeClr val="lt1"/>
                          </a:solidFill>
                        </a:rPr>
                        <a:t>IN 안에 있는 값이 있는 경우 </a:t>
                      </a:r>
                      <a:endParaRPr sz="20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000" u="none" strike="noStrike" cap="none">
                          <a:solidFill>
                            <a:schemeClr val="lt1"/>
                          </a:solidFill>
                        </a:rPr>
                        <a:t> IN(값1, 값2 ...)</a:t>
                      </a:r>
                      <a:endParaRPr sz="20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609575">
                <a:tc>
                  <a:txBody>
                    <a:bodyPr vert="horz" lIns="91450" tIns="45725" rIns="91450" bIns="45725" anchor="ctr" anchorCtr="0"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000" u="none" strike="noStrike" cap="none">
                          <a:solidFill>
                            <a:schemeClr val="lt1"/>
                          </a:solidFill>
                        </a:rPr>
                        <a:t>NOT IN 안에 있는 값이 없는 경우 </a:t>
                      </a:r>
                      <a:endParaRPr sz="20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000" u="none" strike="noStrike" cap="none">
                          <a:solidFill>
                            <a:schemeClr val="lt1"/>
                          </a:solidFill>
                        </a:rPr>
                        <a:t>NOT IN(값1, 값2 ...)</a:t>
                      </a:r>
                      <a:endParaRPr sz="20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609575">
                <a:tc>
                  <a:txBody>
                    <a:bodyPr vert="horz" lIns="91450" tIns="45725" rIns="91450" bIns="45725" anchor="ctr" anchorCtr="0"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000" u="none" strike="noStrike" cap="none">
                          <a:solidFill>
                            <a:schemeClr val="lt1"/>
                          </a:solidFill>
                        </a:rPr>
                        <a:t>값이 처음, 끝, 어디든지 포함된 경우</a:t>
                      </a:r>
                      <a:endParaRPr sz="20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000" u="none" strike="noStrike" cap="none">
                          <a:solidFill>
                            <a:schemeClr val="lt1"/>
                          </a:solidFill>
                        </a:rPr>
                        <a:t>LIKE('값%'), LIKE('%값'), LIKE('%값%')</a:t>
                      </a:r>
                      <a:endParaRPr sz="20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609575">
                <a:tc>
                  <a:txBody>
                    <a:bodyPr vert="horz" lIns="91450" tIns="45725" rIns="91450" bIns="45725" anchor="ctr" anchorCtr="0"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000" u="none" strike="noStrike" cap="none">
                          <a:solidFill>
                            <a:schemeClr val="lt1"/>
                          </a:solidFill>
                        </a:rPr>
                        <a:t>값이 처음, 끝, 어디든지 포함되지 않은 경우 </a:t>
                      </a:r>
                      <a:endParaRPr sz="20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000" u="none" strike="noStrike" cap="none">
                          <a:solidFill>
                            <a:schemeClr val="lt1"/>
                          </a:solidFill>
                        </a:rPr>
                        <a:t>NOT LIKE('값%'), NOT LIKE('%값'), NOT LIKE('%값%')</a:t>
                      </a:r>
                      <a:endParaRPr sz="20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609575">
                <a:tc>
                  <a:txBody>
                    <a:bodyPr vert="horz" lIns="91450" tIns="45725" rIns="91450" bIns="45725" anchor="ctr" anchorCtr="0"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000" u="none" strike="noStrike" cap="none">
                          <a:solidFill>
                            <a:schemeClr val="lt1"/>
                          </a:solidFill>
                        </a:rPr>
                        <a:t>a 이상 b 이하의 값 </a:t>
                      </a:r>
                      <a:endParaRPr sz="20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000" u="none" strike="noStrike" cap="none">
                          <a:solidFill>
                            <a:schemeClr val="lt1"/>
                          </a:solidFill>
                        </a:rPr>
                        <a:t>BETWEEN a AND b </a:t>
                      </a:r>
                      <a:endParaRPr sz="20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609575">
                <a:tc>
                  <a:txBody>
                    <a:bodyPr vert="horz" lIns="91450" tIns="45725" rIns="91450" bIns="45725" anchor="ctr" anchorCtr="0"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000" u="none" strike="noStrike" cap="none">
                          <a:solidFill>
                            <a:schemeClr val="lt1"/>
                          </a:solidFill>
                        </a:rPr>
                        <a:t>NULL 인 경우 </a:t>
                      </a:r>
                      <a:endParaRPr sz="20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000" u="none" strike="noStrike" cap="none">
                          <a:solidFill>
                            <a:schemeClr val="lt1"/>
                          </a:solidFill>
                        </a:rPr>
                        <a:t>IS NULL</a:t>
                      </a:r>
                      <a:endParaRPr sz="20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609575">
                <a:tc>
                  <a:txBody>
                    <a:bodyPr vert="horz" lIns="91450" tIns="45725" rIns="91450" bIns="45725" anchor="ctr" anchorCtr="0"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000" u="none" strike="noStrike" cap="none">
                          <a:solidFill>
                            <a:schemeClr val="lt1"/>
                          </a:solidFill>
                        </a:rPr>
                        <a:t>NULL 이 아닌 경우</a:t>
                      </a:r>
                      <a:endParaRPr sz="20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000" u="none" strike="noStrike" cap="none">
                          <a:solidFill>
                            <a:schemeClr val="lt1"/>
                          </a:solidFill>
                        </a:rPr>
                        <a:t> IS NOT NULL</a:t>
                      </a:r>
                      <a:endParaRPr sz="20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1"/>
          <p:cNvSpPr txBox="1">
            <a:spLocks noGrp="1"/>
          </p:cNvSpPr>
          <p:nvPr>
            <p:ph type="title" idx="0"/>
          </p:nvPr>
        </p:nvSpPr>
        <p:spPr>
          <a:xfrm>
            <a:off x="264367" y="-17683"/>
            <a:ext cx="10972798" cy="855344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  <a:defRPr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기타 연산자 in (찾을 값)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12" name="Google Shape;412;p41"/>
          <p:cNvSpPr txBox="1">
            <a:spLocks noGrp="1"/>
          </p:cNvSpPr>
          <p:nvPr>
            <p:ph type="body" idx="1"/>
          </p:nvPr>
        </p:nvSpPr>
        <p:spPr>
          <a:xfrm>
            <a:off x="376334" y="919066"/>
            <a:ext cx="10972798" cy="71379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Char char="•"/>
              <a:defRPr/>
            </a:pPr>
            <a:r>
              <a:rPr lang="en-US" sz="3000"/>
              <a:t>SELECT * FROM 테이블명 WHERE 컬럼명 IN (찾을 값);</a:t>
            </a:r>
            <a:endParaRPr/>
          </a:p>
        </p:txBody>
      </p:sp>
      <p:sp>
        <p:nvSpPr>
          <p:cNvPr id="415" name="Google Shape;415;p41"/>
          <p:cNvSpPr txBox="1">
            <a:spLocks noGrp="1"/>
          </p:cNvSpPr>
          <p:nvPr>
            <p:ph type="sldNum" idx="12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41</a:t>
            </a:fld>
            <a:endParaRPr/>
          </a:p>
        </p:txBody>
      </p:sp>
      <p:sp>
        <p:nvSpPr>
          <p:cNvPr id="413" name="Google Shape;413;p41"/>
          <p:cNvSpPr txBox="1"/>
          <p:nvPr/>
        </p:nvSpPr>
        <p:spPr>
          <a:xfrm>
            <a:off x="359690" y="2156698"/>
            <a:ext cx="3878425" cy="310870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257040" marR="0" lvl="0" indent="-25704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Char char="•"/>
              <a:defRPr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SibSp 컬럼의 값이 1, 2, 3 인 경우의 행 찾기</a:t>
            </a:r>
            <a:endParaRPr lang="en-US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7040" marR="0" lvl="0" indent="-25704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Char char="•"/>
              <a:defRPr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 * FROM p_info WHERE SibSp IN (1,2,3);</a:t>
            </a:r>
            <a:endParaRPr lang="en-US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7040" marR="0" lvl="0" indent="-11734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7040" marR="0" lvl="0" indent="-25704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Char char="•"/>
              <a:defRPr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OR로 조건을 묶은 것과 같음</a:t>
            </a:r>
            <a:endParaRPr lang="en-US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7040" marR="0" lvl="0" indent="-25704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Char char="•"/>
              <a:defRPr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 * FROM p_info where SibSp = 1 OR SibSp = 2 OR SibSp = 3; 과 동일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414" name="Google Shape;414;p41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4338541" y="1588853"/>
            <a:ext cx="7477125" cy="4469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2"/>
          <p:cNvSpPr txBox="1">
            <a:spLocks noGrp="1"/>
          </p:cNvSpPr>
          <p:nvPr>
            <p:ph type="title" idx="0"/>
          </p:nvPr>
        </p:nvSpPr>
        <p:spPr>
          <a:xfrm>
            <a:off x="264366" y="-18662"/>
            <a:ext cx="10972798" cy="84503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  <a:defRPr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기타 연산자 not in (찾을 값)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21" name="Google Shape;421;p42"/>
          <p:cNvSpPr txBox="1">
            <a:spLocks noGrp="1"/>
          </p:cNvSpPr>
          <p:nvPr>
            <p:ph type="body" idx="1"/>
          </p:nvPr>
        </p:nvSpPr>
        <p:spPr>
          <a:xfrm>
            <a:off x="497632" y="919067"/>
            <a:ext cx="10972798" cy="667138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Char char="•"/>
              <a:defRPr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SELECT * FROM 테이블명 WHERE 컬럼명 NOT IN (찾을 값);</a:t>
            </a:r>
            <a:endParaRPr/>
          </a:p>
        </p:txBody>
      </p:sp>
      <p:sp>
        <p:nvSpPr>
          <p:cNvPr id="424" name="Google Shape;424;p42"/>
          <p:cNvSpPr txBox="1">
            <a:spLocks noGrp="1"/>
          </p:cNvSpPr>
          <p:nvPr>
            <p:ph type="sldNum" idx="12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42</a:t>
            </a:fld>
            <a:endParaRPr/>
          </a:p>
        </p:txBody>
      </p:sp>
      <p:sp>
        <p:nvSpPr>
          <p:cNvPr id="422" name="Google Shape;422;p42"/>
          <p:cNvSpPr txBox="1"/>
          <p:nvPr/>
        </p:nvSpPr>
        <p:spPr>
          <a:xfrm>
            <a:off x="404326" y="1692205"/>
            <a:ext cx="3622369" cy="410736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257040" marR="0" lvl="0" indent="-25704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Char char="•"/>
              <a:defRPr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SibSp 컬럼의 값이 0, 1, 2, 3 이 아닌 경우의 행 찾기</a:t>
            </a:r>
            <a:endParaRPr lang="en-US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7040" marR="0" lvl="0" indent="-25704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Char char="•"/>
              <a:defRPr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 * FROM p_info WHERE SibSp NOT IN (1,2,3);</a:t>
            </a:r>
            <a:endParaRPr lang="en-US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7040" marR="0" lvl="0" indent="-11734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7040" marR="0" lvl="0" indent="-25704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Char char="•"/>
              <a:defRPr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AND로 조건을 묶은 것과 같음</a:t>
            </a:r>
            <a:endParaRPr lang="en-US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7040" marR="0" lvl="0" indent="-25704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Char char="•"/>
              <a:defRPr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 * FROM p_info where SibSp != 0 AND SibSp != 1 AND SibSp != 2 AND SibSp != 3; 과 동일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423" name="Google Shape;423;p42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4026695" y="1586205"/>
            <a:ext cx="7775934" cy="452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3"/>
          <p:cNvSpPr txBox="1">
            <a:spLocks noGrp="1"/>
          </p:cNvSpPr>
          <p:nvPr>
            <p:ph type="title" idx="0"/>
          </p:nvPr>
        </p:nvSpPr>
        <p:spPr>
          <a:xfrm>
            <a:off x="255036" y="-18661"/>
            <a:ext cx="10972798" cy="78905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  <a:defRPr/>
            </a:pPr>
            <a:r>
              <a:rPr lang="en-US" sz="3000" b="1">
                <a:latin typeface="Calibri"/>
                <a:ea typeface="Calibri"/>
                <a:cs typeface="Calibri"/>
                <a:sym typeface="Calibri"/>
              </a:rPr>
              <a:t>기타 연산자 LIKE (찾을 값) - 문자열 검색</a:t>
            </a:r>
            <a:endParaRPr/>
          </a:p>
        </p:txBody>
      </p:sp>
      <p:sp>
        <p:nvSpPr>
          <p:cNvPr id="430" name="Google Shape;430;p43"/>
          <p:cNvSpPr txBox="1">
            <a:spLocks noGrp="1"/>
          </p:cNvSpPr>
          <p:nvPr>
            <p:ph type="body" idx="1"/>
          </p:nvPr>
        </p:nvSpPr>
        <p:spPr>
          <a:xfrm>
            <a:off x="525624" y="1024789"/>
            <a:ext cx="10972798" cy="580078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rmAutofit lnSpcReduction="10000"/>
          </a:bodyPr>
          <a:lstStyle/>
          <a:p>
            <a:pPr marL="342900" lvl="0" indent="-32861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  <a:defRPr/>
            </a:pPr>
            <a:r>
              <a:rPr lang="en-US" sz="3000"/>
              <a:t>SELECT * FROM 테이블명 WHERE 컬럼명 LIKE (찾을 값);</a:t>
            </a:r>
            <a:endParaRPr/>
          </a:p>
        </p:txBody>
      </p:sp>
      <p:sp>
        <p:nvSpPr>
          <p:cNvPr id="432" name="Google Shape;432;p43"/>
          <p:cNvSpPr txBox="1">
            <a:spLocks noGrp="1"/>
          </p:cNvSpPr>
          <p:nvPr>
            <p:ph type="sldNum" idx="12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43</a:t>
            </a:fld>
            <a:endParaRPr/>
          </a:p>
        </p:txBody>
      </p:sp>
      <p:graphicFrame>
        <p:nvGraphicFramePr>
          <p:cNvPr id="431" name="Google Shape;431;p43"/>
          <p:cNvGraphicFramePr/>
          <p:nvPr/>
        </p:nvGraphicFramePr>
        <p:xfrm>
          <a:off x="525624" y="1992561"/>
          <a:ext cx="10972800" cy="3047875"/>
        </p:xfrm>
        <a:graphic>
          <a:graphicData uri="http://schemas.openxmlformats.org/drawingml/2006/table">
            <a:tbl>
              <a:tblPr firstRow="1" bandRow="1">
                <a:noFill/>
                <a:tableStyleId>{3B48DAE5-F417-4AC5-AF79-45FF5BC2E79F}</a:tableStyleId>
              </a:tblPr>
              <a:tblGrid>
                <a:gridCol w="5486400"/>
                <a:gridCol w="5486400"/>
              </a:tblGrid>
              <a:tr h="609575">
                <a:tc>
                  <a:txBody>
                    <a:bodyPr vert="horz" lIns="91450" tIns="45725" rIns="91450" bIns="45725" anchor="ctr" anchorCtr="0"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500" b="1" u="none" strike="noStrike" cap="none"/>
                        <a:t>의미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500" b="1" u="none" strike="noStrike" cap="none"/>
                        <a:t>연산자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8d8d8"/>
                    </a:solidFill>
                  </a:tcPr>
                </a:tc>
              </a:tr>
              <a:tr h="609575">
                <a:tc>
                  <a:txBody>
                    <a:bodyPr vert="horz" lIns="91450" tIns="45725" rIns="91450" bIns="45725" anchor="ctr" anchorCtr="0"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500" u="none" strike="noStrike" cap="none">
                          <a:solidFill>
                            <a:schemeClr val="lt1"/>
                          </a:solidFill>
                        </a:rPr>
                        <a:t>정확히 일치</a:t>
                      </a:r>
                      <a:endParaRPr sz="25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500" u="none" strike="noStrike" cap="none">
                          <a:solidFill>
                            <a:schemeClr val="lt1"/>
                          </a:solidFill>
                        </a:rPr>
                        <a:t> LIKE('값')</a:t>
                      </a:r>
                      <a:endParaRPr sz="25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609575">
                <a:tc>
                  <a:txBody>
                    <a:bodyPr vert="horz" lIns="91450" tIns="45725" rIns="91450" bIns="45725" anchor="ctr" anchorCtr="0"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500" u="none" strike="noStrike" cap="none">
                          <a:solidFill>
                            <a:schemeClr val="lt1"/>
                          </a:solidFill>
                        </a:rPr>
                        <a:t>자료 앞에 포함</a:t>
                      </a:r>
                      <a:endParaRPr sz="25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500" u="none" strike="noStrike" cap="none">
                          <a:solidFill>
                            <a:schemeClr val="lt1"/>
                          </a:solidFill>
                        </a:rPr>
                        <a:t>LIKE('값%')</a:t>
                      </a:r>
                      <a:endParaRPr sz="25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609575">
                <a:tc>
                  <a:txBody>
                    <a:bodyPr vert="horz" lIns="91450" tIns="45725" rIns="91450" bIns="45725" anchor="ctr" anchorCtr="0"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500" u="none" strike="noStrike" cap="none">
                          <a:solidFill>
                            <a:schemeClr val="lt1"/>
                          </a:solidFill>
                        </a:rPr>
                        <a:t>자료 끝에 포함</a:t>
                      </a:r>
                      <a:endParaRPr sz="25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500" u="none" strike="noStrike" cap="none">
                          <a:solidFill>
                            <a:schemeClr val="lt1"/>
                          </a:solidFill>
                        </a:rPr>
                        <a:t>LIKE('%값')</a:t>
                      </a:r>
                      <a:endParaRPr sz="25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609575">
                <a:tc>
                  <a:txBody>
                    <a:bodyPr vert="horz" lIns="91450" tIns="45725" rIns="91450" bIns="45725" anchor="ctr" anchorCtr="0"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500" u="none" strike="noStrike" cap="none">
                          <a:solidFill>
                            <a:schemeClr val="lt1"/>
                          </a:solidFill>
                        </a:rPr>
                        <a:t>자료 중간에 포함</a:t>
                      </a:r>
                      <a:endParaRPr sz="25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500" u="none" strike="noStrike" cap="none">
                          <a:solidFill>
                            <a:schemeClr val="lt1"/>
                          </a:solidFill>
                        </a:rPr>
                        <a:t>LIKE('%값%')</a:t>
                      </a:r>
                      <a:endParaRPr sz="25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4"/>
          <p:cNvSpPr txBox="1">
            <a:spLocks noGrp="1"/>
          </p:cNvSpPr>
          <p:nvPr>
            <p:ph type="title" idx="0"/>
          </p:nvPr>
        </p:nvSpPr>
        <p:spPr>
          <a:xfrm>
            <a:off x="245705" y="45421"/>
            <a:ext cx="10972798" cy="65410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  <a:defRPr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기타 연산자 LIKE (찾을 값)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38" name="Google Shape;438;p44"/>
          <p:cNvSpPr txBox="1">
            <a:spLocks noGrp="1"/>
          </p:cNvSpPr>
          <p:nvPr>
            <p:ph type="body" idx="1"/>
          </p:nvPr>
        </p:nvSpPr>
        <p:spPr>
          <a:xfrm>
            <a:off x="303416" y="938203"/>
            <a:ext cx="10972798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Char char="•"/>
              <a:defRPr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SELECT * FROM 테이블명 WHERE 컬럼명 LIKE (찾을 값);</a:t>
            </a:r>
            <a:endParaRPr/>
          </a:p>
        </p:txBody>
      </p:sp>
      <p:sp>
        <p:nvSpPr>
          <p:cNvPr id="445" name="Google Shape;445;p44"/>
          <p:cNvSpPr txBox="1">
            <a:spLocks noGrp="1"/>
          </p:cNvSpPr>
          <p:nvPr>
            <p:ph type="sldNum" idx="12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44</a:t>
            </a:fld>
            <a:endParaRPr/>
          </a:p>
        </p:txBody>
      </p:sp>
      <p:sp>
        <p:nvSpPr>
          <p:cNvPr id="439" name="Google Shape;439;p44"/>
          <p:cNvSpPr txBox="1"/>
          <p:nvPr/>
        </p:nvSpPr>
        <p:spPr>
          <a:xfrm>
            <a:off x="413212" y="1797347"/>
            <a:ext cx="5486401" cy="377399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257040" marR="0" lvl="0" indent="-25704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Char char="•"/>
              <a:defRPr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Name 컬럼의 값에서 Braund라는 이름을 갖는 사람 찾기</a:t>
            </a:r>
            <a:endParaRPr lang="en-US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7040" marR="0" lvl="0" indent="-25704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Char char="•"/>
              <a:defRPr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 * FROM p_info WHERE Name LIKE ‘Braund’; =&gt; 정확히 일치하지 않기 때문에 결과 조회 불가.</a:t>
            </a:r>
            <a:endParaRPr lang="en-US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7040" marR="0" lvl="0" indent="-11734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7040" marR="0" lvl="0" indent="-25704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Char char="•"/>
              <a:defRPr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문자열 안에 단어가 포함된 것을 찾기 위해서는 %를 써서 단어가 있는 위치를 지정해주어야 함.</a:t>
            </a:r>
            <a:endParaRPr lang="en-US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7040" marR="0" lvl="0" indent="-11734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7040" marR="0" lvl="0" indent="-25704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Char char="•"/>
              <a:defRPr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문자열 중간이라면 %찾는단어%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440" name="Google Shape;440;p44"/>
          <p:cNvGrpSpPr/>
          <p:nvPr/>
        </p:nvGrpSpPr>
        <p:grpSpPr>
          <a:xfrm rot="0">
            <a:off x="6316598" y="1700160"/>
            <a:ext cx="4714875" cy="4653987"/>
            <a:chOff x="6292388" y="2204013"/>
            <a:chExt cx="4714875" cy="4653987"/>
          </a:xfrm>
        </p:grpSpPr>
        <p:pic>
          <p:nvPicPr>
            <p:cNvPr id="441" name="Google Shape;441;p44"/>
            <p:cNvPicPr/>
            <p:nvPr/>
          </p:nvPicPr>
          <p:blipFill rotWithShape="1">
            <a:blip r:embed="rId3">
              <a:alphaModFix/>
            </a:blip>
            <a:srcRect/>
            <a:stretch>
              <a:fillRect/>
            </a:stretch>
          </p:blipFill>
          <p:spPr>
            <a:xfrm>
              <a:off x="6292388" y="2204013"/>
              <a:ext cx="4714875" cy="24499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2" name="Google Shape;442;p44"/>
            <p:cNvSpPr txBox="1"/>
            <p:nvPr/>
          </p:nvSpPr>
          <p:spPr>
            <a:xfrm>
              <a:off x="6997290" y="2922023"/>
              <a:ext cx="3891936" cy="36526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결과가 조회되지 않음</a:t>
              </a:r>
              <a:endParaRPr/>
            </a:p>
          </p:txBody>
        </p:sp>
        <p:pic>
          <p:nvPicPr>
            <p:cNvPr id="443" name="Google Shape;443;p44"/>
            <p:cNvPicPr/>
            <p:nvPr/>
          </p:nvPicPr>
          <p:blipFill rotWithShape="1">
            <a:blip r:embed="rId4">
              <a:alphaModFix/>
            </a:blip>
            <a:srcRect/>
            <a:stretch>
              <a:fillRect/>
            </a:stretch>
          </p:blipFill>
          <p:spPr>
            <a:xfrm>
              <a:off x="6292388" y="4276725"/>
              <a:ext cx="4151568" cy="2581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4" name="Google Shape;444;p44"/>
            <p:cNvSpPr txBox="1"/>
            <p:nvPr/>
          </p:nvSpPr>
          <p:spPr>
            <a:xfrm>
              <a:off x="6703858" y="5089433"/>
              <a:ext cx="3891936" cy="3654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결과가 조회 됨</a:t>
              </a:r>
              <a:endParaRPr/>
            </a:p>
          </p:txBody>
        </p:sp>
      </p:grpSp>
    </p:spTree>
  </p:cSld>
  <p:clrMapOvr>
    <a:masterClrMapping/>
  </p:clrMapOvr>
</p:sld>
</file>

<file path=ppt/slides/slide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5"/>
          <p:cNvSpPr txBox="1">
            <a:spLocks noGrp="1"/>
          </p:cNvSpPr>
          <p:nvPr>
            <p:ph type="title" idx="0"/>
          </p:nvPr>
        </p:nvSpPr>
        <p:spPr>
          <a:xfrm>
            <a:off x="217714" y="-52837"/>
            <a:ext cx="10972798" cy="784674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  <a:defRPr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기타 연산자 BETWEEN A AND B (범위)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51" name="Google Shape;451;p45"/>
          <p:cNvSpPr txBox="1">
            <a:spLocks noGrp="1"/>
          </p:cNvSpPr>
          <p:nvPr>
            <p:ph type="body" idx="1"/>
          </p:nvPr>
        </p:nvSpPr>
        <p:spPr>
          <a:xfrm>
            <a:off x="366708" y="939132"/>
            <a:ext cx="10972798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Char char="•"/>
              <a:defRPr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SELECT * FROM 테이블명 WHERE 컬럼명 BETWEEN A AND B;</a:t>
            </a:r>
            <a:endParaRPr/>
          </a:p>
        </p:txBody>
      </p:sp>
      <p:sp>
        <p:nvSpPr>
          <p:cNvPr id="454" name="Google Shape;454;p45"/>
          <p:cNvSpPr txBox="1">
            <a:spLocks noGrp="1"/>
          </p:cNvSpPr>
          <p:nvPr>
            <p:ph type="sldNum" idx="12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45</a:t>
            </a:fld>
            <a:endParaRPr/>
          </a:p>
        </p:txBody>
      </p:sp>
      <p:sp>
        <p:nvSpPr>
          <p:cNvPr id="452" name="Google Shape;452;p45"/>
          <p:cNvSpPr txBox="1"/>
          <p:nvPr/>
        </p:nvSpPr>
        <p:spPr>
          <a:xfrm>
            <a:off x="488154" y="2051592"/>
            <a:ext cx="5729295" cy="2756608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257040" marR="0" lvl="0" indent="-25704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Char char="•"/>
              <a:defRPr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 컬럼의 값이 20 이상 40 이하인 값 찾기</a:t>
            </a:r>
            <a:endParaRPr lang="en-US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7040" marR="0" lvl="0" indent="-11734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7040" marR="0" lvl="0" indent="-25704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Char char="•"/>
              <a:defRPr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 * FROM p_info WHERE Age BETWEEN 20 AND 40;</a:t>
            </a:r>
            <a:endParaRPr lang="en-US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7040" marR="0" lvl="0" indent="-11734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7040" marR="0" lvl="0" indent="-25704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Char char="•"/>
              <a:defRPr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 * FROM p_info WHERE Age &gt;= 20 AND  Age &lt;= 40; 와 같은 결과</a:t>
            </a:r>
            <a:endParaRPr lang="en-US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7040" marR="0" lvl="0" indent="-12369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3" name="Google Shape;453;p45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6267206" y="1962687"/>
            <a:ext cx="5243502" cy="3203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6"/>
          <p:cNvSpPr txBox="1">
            <a:spLocks noGrp="1"/>
          </p:cNvSpPr>
          <p:nvPr>
            <p:ph type="title" idx="0"/>
          </p:nvPr>
        </p:nvSpPr>
        <p:spPr>
          <a:xfrm>
            <a:off x="255035" y="26761"/>
            <a:ext cx="10972798" cy="705076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  <a:defRPr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기타 연산자 IS NULL/IS NOT NULL (결측)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60" name="Google Shape;460;p46"/>
          <p:cNvSpPr txBox="1">
            <a:spLocks noGrp="1"/>
          </p:cNvSpPr>
          <p:nvPr>
            <p:ph type="body" idx="1"/>
          </p:nvPr>
        </p:nvSpPr>
        <p:spPr>
          <a:xfrm>
            <a:off x="323855" y="891073"/>
            <a:ext cx="10972798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Char char="•"/>
              <a:defRPr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SELECT * FROM 테이블명 WHERE 컬럼명 IS NULL;</a:t>
            </a:r>
            <a:endParaRPr/>
          </a:p>
        </p:txBody>
      </p:sp>
      <p:sp>
        <p:nvSpPr>
          <p:cNvPr id="463" name="Google Shape;463;p46"/>
          <p:cNvSpPr txBox="1">
            <a:spLocks noGrp="1"/>
          </p:cNvSpPr>
          <p:nvPr>
            <p:ph type="sldNum" idx="12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46</a:t>
            </a:fld>
            <a:endParaRPr/>
          </a:p>
        </p:txBody>
      </p:sp>
      <p:sp>
        <p:nvSpPr>
          <p:cNvPr id="461" name="Google Shape;461;p46"/>
          <p:cNvSpPr txBox="1"/>
          <p:nvPr/>
        </p:nvSpPr>
        <p:spPr>
          <a:xfrm>
            <a:off x="366705" y="2051592"/>
            <a:ext cx="5729295" cy="2756608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257040" marR="0" lvl="0" indent="-25704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Char char="•"/>
              <a:defRPr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 컬럼의 값이 NULL(값이 없음)인 행 찾기</a:t>
            </a:r>
            <a:endParaRPr lang="en-US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7040" marR="0" lvl="0" indent="-25704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Char char="•"/>
              <a:defRPr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 * FROM p_info WHERE Age IS NULL;</a:t>
            </a:r>
            <a:endParaRPr lang="en-US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7040" marR="0" lvl="0" indent="-11734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7040" marR="0" lvl="0" indent="-25704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Char char="•"/>
              <a:defRPr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 컬럼과 SibSp 컬럼 값이 NULL이 아닌 행 찾기</a:t>
            </a:r>
            <a:endParaRPr lang="en-US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7040" marR="0" lvl="0" indent="-25704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Char char="•"/>
              <a:defRPr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 * FROM p_info WHERE Age IS NOT NULL AND SibSp IS NOT NULL; </a:t>
            </a:r>
            <a:endParaRPr lang="en-US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7040" marR="0" lvl="0" indent="-12369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2" name="Google Shape;462;p46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6194882" y="1646163"/>
            <a:ext cx="5200650" cy="44410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7"/>
          <p:cNvSpPr txBox="1">
            <a:spLocks noGrp="1"/>
          </p:cNvSpPr>
          <p:nvPr>
            <p:ph type="title" idx="0"/>
          </p:nvPr>
        </p:nvSpPr>
        <p:spPr>
          <a:xfrm>
            <a:off x="227044" y="0"/>
            <a:ext cx="10972798" cy="705076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  <a:defRPr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WHERE 기타연산자로 조회하기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69" name="Google Shape;469;p47"/>
          <p:cNvSpPr txBox="1">
            <a:spLocks noGrp="1"/>
          </p:cNvSpPr>
          <p:nvPr>
            <p:ph type="body" idx="1"/>
          </p:nvPr>
        </p:nvSpPr>
        <p:spPr>
          <a:xfrm>
            <a:off x="469642" y="1100397"/>
            <a:ext cx="10972798" cy="531263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Char char="•"/>
              <a:defRPr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t_info 테이블에서 Fare가 100 이상 1000이하인 승객을 조회하시오.</a:t>
            </a:r>
            <a:endParaRPr lang="en-US" sz="28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Char char="•"/>
              <a:defRPr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t_info 테이블에서 Tickert이 PC로 시작하고 Embarked가 C 혹은 S인 승객을 조회하시오.</a:t>
            </a:r>
            <a:endParaRPr lang="en-US" sz="28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Char char="•"/>
              <a:defRPr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t_info 테이블에서 Pclass가 1 혹은 2인 승객을 조회하시오.</a:t>
            </a:r>
            <a:endParaRPr lang="en-US" sz="28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Char char="•"/>
              <a:defRPr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t_info 테이블에서 Cabin에 숫자 59가 포함된 승객을 조회하시오.</a:t>
            </a:r>
            <a:endParaRPr lang="en-US" sz="28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Char char="•"/>
              <a:defRPr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p_info 테이블에서 Age가 NULL이 아니면서 이름에 James가 포함된 40세 이상의 남성을 조회하시오.</a:t>
            </a:r>
            <a:endParaRPr/>
          </a:p>
        </p:txBody>
      </p:sp>
      <p:sp>
        <p:nvSpPr>
          <p:cNvPr id="470" name="Google Shape;470;p47"/>
          <p:cNvSpPr txBox="1">
            <a:spLocks noGrp="1"/>
          </p:cNvSpPr>
          <p:nvPr>
            <p:ph type="sldNum" idx="12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47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8"/>
          <p:cNvSpPr txBox="1">
            <a:spLocks noGrp="1"/>
          </p:cNvSpPr>
          <p:nvPr>
            <p:ph type="ctrTitle" idx="0"/>
          </p:nvPr>
        </p:nvSpPr>
        <p:spPr>
          <a:xfrm>
            <a:off x="0" y="1418726"/>
            <a:ext cx="12192000" cy="2216949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ctr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  <a:defRPr/>
            </a:pPr>
            <a:r>
              <a:rPr lang="en-US" b="1" i="0" u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6. 데이</a:t>
            </a:r>
            <a:r>
              <a:rPr lang="en-US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터 순서 정렬하기</a:t>
            </a:r>
            <a:endParaRPr b="1" i="0" u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48"/>
          <p:cNvSpPr txBox="1">
            <a:spLocks noGrp="1"/>
          </p:cNvSpPr>
          <p:nvPr>
            <p:ph type="subTitle" idx="1"/>
          </p:nvPr>
        </p:nvSpPr>
        <p:spPr>
          <a:xfrm>
            <a:off x="0" y="3586453"/>
            <a:ext cx="12192000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rmAutofit/>
          </a:bodyPr>
          <a:lstStyle/>
          <a:p>
            <a:pPr marL="0" lvl="0" indent="0" algn="ctr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None/>
              <a:defRPr/>
            </a:pPr>
            <a:r>
              <a:rPr lang="en-US" b="0" i="0" u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ORDER BY, GROUP BY, HAVING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9"/>
          <p:cNvSpPr txBox="1">
            <a:spLocks noGrp="1"/>
          </p:cNvSpPr>
          <p:nvPr>
            <p:ph type="title" idx="0"/>
          </p:nvPr>
        </p:nvSpPr>
        <p:spPr>
          <a:xfrm>
            <a:off x="236374" y="-18661"/>
            <a:ext cx="10972798" cy="826374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  <a:defRPr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ORDER BY - 조회 된 결과를 정렬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83" name="Google Shape;483;p49"/>
          <p:cNvSpPr txBox="1">
            <a:spLocks noGrp="1"/>
          </p:cNvSpPr>
          <p:nvPr>
            <p:ph type="body" idx="1"/>
          </p:nvPr>
        </p:nvSpPr>
        <p:spPr>
          <a:xfrm>
            <a:off x="422986" y="984380"/>
            <a:ext cx="10972798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Char char="•"/>
              <a:defRPr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SELECT * FROM 테이블명 WHERE 컬럼명 ORDER BY 기준컬럼 ;</a:t>
            </a:r>
            <a:endParaRPr lang="en-US" sz="28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Char char="•"/>
              <a:defRPr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ASC 오름차순, DESC 내림차순</a:t>
            </a:r>
            <a:endParaRPr/>
          </a:p>
        </p:txBody>
      </p:sp>
      <p:sp>
        <p:nvSpPr>
          <p:cNvPr id="486" name="Google Shape;486;p49"/>
          <p:cNvSpPr txBox="1">
            <a:spLocks noGrp="1"/>
          </p:cNvSpPr>
          <p:nvPr>
            <p:ph type="sldNum" idx="12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49</a:t>
            </a:fld>
            <a:endParaRPr/>
          </a:p>
        </p:txBody>
      </p:sp>
      <p:sp>
        <p:nvSpPr>
          <p:cNvPr id="484" name="Google Shape;484;p49"/>
          <p:cNvSpPr txBox="1"/>
          <p:nvPr/>
        </p:nvSpPr>
        <p:spPr>
          <a:xfrm>
            <a:off x="213076" y="2398919"/>
            <a:ext cx="5729295" cy="3764698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314160" marR="0" lvl="0" indent="-31416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Char char="•"/>
              <a:defRPr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p_info 테이블에서 Age가 NULL이 아니면서 이름에 Miss가 포함된 40세 이하의 여성을 조회하고 나이를 기준으로 내림차순 정렬 하시오.</a:t>
            </a:r>
            <a:endParaRPr lang="en-US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7040" marR="0" lvl="0" indent="-25704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Char char="•"/>
              <a:defRPr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 * FROM p_info where Age IS NOT NULL AND Name LIKE '%Miss%' AND Age &lt;= 40 ORDER BY Age DESC;</a:t>
            </a:r>
            <a:endParaRPr lang="en-US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7040" marR="0" lvl="0" indent="-11734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7040" marR="0" lvl="0" indent="-11734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7040" marR="0" lvl="0" indent="-12369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5" name="Google Shape;485;p49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6096000" y="1936668"/>
            <a:ext cx="5907498" cy="4602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 txBox="1">
            <a:spLocks noGrp="1"/>
          </p:cNvSpPr>
          <p:nvPr>
            <p:ph type="title" idx="0"/>
          </p:nvPr>
        </p:nvSpPr>
        <p:spPr>
          <a:xfrm>
            <a:off x="273697" y="129397"/>
            <a:ext cx="10972798" cy="56511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  <a:defRPr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DBMS의 특징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4" name="Google Shape;124;p5"/>
          <p:cNvSpPr txBox="1">
            <a:spLocks noGrp="1"/>
          </p:cNvSpPr>
          <p:nvPr>
            <p:ph type="body" idx="1"/>
          </p:nvPr>
        </p:nvSpPr>
        <p:spPr>
          <a:xfrm>
            <a:off x="609599" y="1348273"/>
            <a:ext cx="10972798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Char char="•"/>
              <a:defRPr/>
            </a:pPr>
            <a:r>
              <a:rPr lang="en-US" sz="3000" b="1">
                <a:solidFill>
                  <a:schemeClr val="lt1"/>
                </a:solidFill>
              </a:rPr>
              <a:t>데이터의 무결성(데이터의 오류가 없고 중복X)</a:t>
            </a:r>
            <a:endParaRPr lang="en-US" sz="3000" b="1">
              <a:solidFill>
                <a:schemeClr val="lt1"/>
              </a:solidFill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Char char="•"/>
              <a:defRPr/>
            </a:pPr>
            <a:r>
              <a:rPr lang="en-US" sz="3000" b="1">
                <a:solidFill>
                  <a:schemeClr val="lt1"/>
                </a:solidFill>
              </a:rPr>
              <a:t>데이터의 독립성(응용프로그램과 데이터베이스간 영향 X)</a:t>
            </a:r>
            <a:endParaRPr lang="en-US" sz="3000" b="1">
              <a:solidFill>
                <a:schemeClr val="lt1"/>
              </a:solidFill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Char char="•"/>
              <a:defRPr/>
            </a:pPr>
            <a:r>
              <a:rPr lang="en-US" sz="3000" b="1">
                <a:solidFill>
                  <a:schemeClr val="lt1"/>
                </a:solidFill>
              </a:rPr>
              <a:t>보안(소유자, 권한이 있는 사람만 접근 가능)</a:t>
            </a:r>
            <a:endParaRPr lang="en-US" sz="3000" b="1">
              <a:solidFill>
                <a:schemeClr val="lt1"/>
              </a:solidFill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25000"/>
              <a:buChar char="•"/>
              <a:defRPr/>
            </a:pPr>
            <a:r>
              <a:rPr lang="en-US" sz="3000" b="1">
                <a:solidFill>
                  <a:schemeClr val="lt1"/>
                </a:solidFill>
              </a:rPr>
              <a:t>데이터 중복 최소화</a:t>
            </a:r>
            <a:endParaRPr lang="en-US" sz="3000" b="1">
              <a:solidFill>
                <a:schemeClr val="lt1"/>
              </a:solidFill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Char char="•"/>
              <a:defRPr/>
            </a:pPr>
            <a:r>
              <a:rPr lang="en-US" sz="3000" b="1">
                <a:solidFill>
                  <a:schemeClr val="lt1"/>
                </a:solidFill>
              </a:rPr>
              <a:t>응용프로그램 제작 및 수정이 용이</a:t>
            </a:r>
            <a:endParaRPr lang="en-US" sz="3000" b="1">
              <a:solidFill>
                <a:schemeClr val="lt1"/>
              </a:solidFill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Char char="•"/>
              <a:defRPr/>
            </a:pPr>
            <a:r>
              <a:rPr lang="en-US" sz="3000" b="1">
                <a:solidFill>
                  <a:schemeClr val="lt1"/>
                </a:solidFill>
              </a:rPr>
              <a:t>데이터의 안전성 향상(백업, 복원)</a:t>
            </a:r>
            <a:endParaRPr lang="en-US" sz="3000" b="1">
              <a:solidFill>
                <a:schemeClr val="lt1"/>
              </a:solidFill>
            </a:endParaRPr>
          </a:p>
          <a:p>
            <a:pPr marL="342900" lvl="0" indent="-1524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endParaRPr sz="3000" b="1">
              <a:solidFill>
                <a:schemeClr val="lt1"/>
              </a:solidFill>
            </a:endParaRPr>
          </a:p>
        </p:txBody>
      </p:sp>
      <p:sp>
        <p:nvSpPr>
          <p:cNvPr id="125" name="Google Shape;125;p5"/>
          <p:cNvSpPr txBox="1">
            <a:spLocks noGrp="1"/>
          </p:cNvSpPr>
          <p:nvPr>
            <p:ph type="sldNum" idx="12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5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0"/>
          <p:cNvSpPr txBox="1">
            <a:spLocks noGrp="1"/>
          </p:cNvSpPr>
          <p:nvPr>
            <p:ph type="title" idx="0"/>
          </p:nvPr>
        </p:nvSpPr>
        <p:spPr>
          <a:xfrm>
            <a:off x="264367" y="-8918"/>
            <a:ext cx="10972798" cy="78905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  <a:defRPr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GROUB BY - 특정 컬럼 값을 기준으로 그룹 연산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92" name="Google Shape;492;p50"/>
          <p:cNvSpPr txBox="1">
            <a:spLocks noGrp="1"/>
          </p:cNvSpPr>
          <p:nvPr>
            <p:ph type="body" idx="1"/>
          </p:nvPr>
        </p:nvSpPr>
        <p:spPr>
          <a:xfrm>
            <a:off x="366705" y="920386"/>
            <a:ext cx="10972798" cy="105394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Char char="•"/>
              <a:defRPr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SELECT 기준 컬럼명, 그룹연산함수 FROM 테이블명 WHERE 컬럼명 ORDER BY 기준컬럼 ;</a:t>
            </a:r>
            <a:endParaRPr lang="en-US" sz="28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50"/>
          <p:cNvSpPr txBox="1">
            <a:spLocks noGrp="1"/>
          </p:cNvSpPr>
          <p:nvPr>
            <p:ph type="sldNum" idx="12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50</a:t>
            </a:fld>
            <a:endParaRPr/>
          </a:p>
        </p:txBody>
      </p:sp>
      <p:sp>
        <p:nvSpPr>
          <p:cNvPr id="493" name="Google Shape;493;p50"/>
          <p:cNvSpPr txBox="1"/>
          <p:nvPr/>
        </p:nvSpPr>
        <p:spPr>
          <a:xfrm>
            <a:off x="366705" y="4713813"/>
            <a:ext cx="5729295" cy="130406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314160" marR="0" lvl="0" indent="-31416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Char char="•"/>
              <a:defRPr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p_info 테이블에서 나이가 Null이 아닌 행의 성별별 나이 평균을 구하시오.</a:t>
            </a:r>
            <a:endParaRPr lang="en-US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14160" marR="0" lvl="0" indent="-31416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Char char="•"/>
              <a:defRPr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 Sex, AVG(age) FROM p_info where Age IS NOT NULL GROUP BY Sex;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494" name="Google Shape;494;p50"/>
          <p:cNvGraphicFramePr/>
          <p:nvPr/>
        </p:nvGraphicFramePr>
        <p:xfrm>
          <a:off x="557684" y="2383953"/>
          <a:ext cx="5347325" cy="1920300"/>
        </p:xfrm>
        <a:graphic>
          <a:graphicData uri="http://schemas.openxmlformats.org/drawingml/2006/table">
            <a:tbl>
              <a:tblPr firstRow="1" bandRow="1">
                <a:noFill/>
                <a:tableStyleId>{3B48DAE5-F417-4AC5-AF79-45FF5BC2E79F}</a:tableStyleId>
              </a:tblPr>
              <a:tblGrid>
                <a:gridCol w="2668900"/>
                <a:gridCol w="2678425"/>
              </a:tblGrid>
              <a:tr h="268425">
                <a:tc>
                  <a:txBody>
                    <a:bodyPr vert="horz" lIns="91450" tIns="45725" rIns="91450" bIns="45725" anchor="t" anchorCtr="0"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500" b="1" u="none" strike="noStrike" cap="none"/>
                        <a:t>함수명</a:t>
                      </a:r>
                      <a:endParaRPr sz="1500" b="1" u="none" strike="noStrike" cap="none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500" b="1" u="none" strike="noStrike" cap="none"/>
                        <a:t>기능</a:t>
                      </a:r>
                      <a:endParaRPr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8d8d8"/>
                    </a:solidFill>
                  </a:tcPr>
                </a:tc>
              </a:tr>
              <a:tr h="268425">
                <a:tc>
                  <a:txBody>
                    <a:bodyPr vert="horz" lIns="91450" tIns="45725" rIns="91450" bIns="45725" anchor="t" anchorCtr="0"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500" u="none" strike="noStrike" cap="none">
                          <a:solidFill>
                            <a:schemeClr val="lt1"/>
                          </a:solidFill>
                        </a:rPr>
                        <a:t>AVG()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50" tIns="45725" rIns="91450" bIns="45725" anchor="t" anchorCtr="0"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500" u="none" strike="noStrike" cap="none">
                          <a:solidFill>
                            <a:schemeClr val="lt1"/>
                          </a:solidFill>
                        </a:rPr>
                        <a:t>평균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68425">
                <a:tc>
                  <a:txBody>
                    <a:bodyPr vert="horz" lIns="91450" tIns="45725" rIns="91450" bIns="45725" anchor="t" anchorCtr="0"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500" u="none" strike="noStrike" cap="none">
                          <a:solidFill>
                            <a:schemeClr val="lt1"/>
                          </a:solidFill>
                        </a:rPr>
                        <a:t>MIN()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50" tIns="45725" rIns="91450" bIns="45725" anchor="t" anchorCtr="0"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500" u="none" strike="noStrike" cap="none">
                          <a:solidFill>
                            <a:schemeClr val="lt1"/>
                          </a:solidFill>
                        </a:rPr>
                        <a:t>최소값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68425">
                <a:tc>
                  <a:txBody>
                    <a:bodyPr vert="horz" lIns="91450" tIns="45725" rIns="91450" bIns="45725" anchor="t" anchorCtr="0"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500" u="none" strike="noStrike" cap="none">
                          <a:solidFill>
                            <a:schemeClr val="lt1"/>
                          </a:solidFill>
                        </a:rPr>
                        <a:t>MAX()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50" tIns="45725" rIns="91450" bIns="45725" anchor="t" anchorCtr="0"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500" u="none" strike="noStrike" cap="none">
                          <a:solidFill>
                            <a:schemeClr val="lt1"/>
                          </a:solidFill>
                        </a:rPr>
                        <a:t>최대값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68425">
                <a:tc>
                  <a:txBody>
                    <a:bodyPr vert="horz" lIns="91450" tIns="45725" rIns="91450" bIns="45725" anchor="t" anchorCtr="0"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500" u="none" strike="noStrike" cap="none">
                          <a:solidFill>
                            <a:schemeClr val="lt1"/>
                          </a:solidFill>
                        </a:rPr>
                        <a:t>COUNT()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50" tIns="45725" rIns="91450" bIns="45725" anchor="t" anchorCtr="0"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500" u="none" strike="noStrike" cap="none">
                          <a:solidFill>
                            <a:schemeClr val="lt1"/>
                          </a:solidFill>
                        </a:rPr>
                        <a:t>행 갯수</a:t>
                      </a:r>
                      <a:endParaRPr sz="15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68425">
                <a:tc>
                  <a:txBody>
                    <a:bodyPr vert="horz" lIns="91450" tIns="45725" rIns="91450" bIns="45725" anchor="t" anchorCtr="0"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500" u="none" strike="noStrike" cap="none">
                          <a:solidFill>
                            <a:schemeClr val="lt1"/>
                          </a:solidFill>
                        </a:rPr>
                        <a:t>COUNT(DISTINCT)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50" tIns="45725" rIns="91450" bIns="45725" anchor="t" anchorCtr="0"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500" u="none" strike="noStrike" cap="none">
                          <a:solidFill>
                            <a:schemeClr val="lt1"/>
                          </a:solidFill>
                        </a:rPr>
                        <a:t>중복 값이 없는 행 갯수</a:t>
                      </a:r>
                      <a:endParaRPr sz="15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pic>
        <p:nvPicPr>
          <p:cNvPr id="495" name="Google Shape;495;p50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6286983" y="2383953"/>
            <a:ext cx="5467350" cy="2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51"/>
          <p:cNvSpPr txBox="1">
            <a:spLocks noGrp="1"/>
          </p:cNvSpPr>
          <p:nvPr>
            <p:ph type="title" idx="0"/>
          </p:nvPr>
        </p:nvSpPr>
        <p:spPr>
          <a:xfrm>
            <a:off x="115076" y="0"/>
            <a:ext cx="12322631" cy="68641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  <a:defRPr/>
            </a:pPr>
            <a:r>
              <a:rPr lang="en-US" sz="25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GROUB BY HAVING - 특정 컬럼 그룹 연산 결과에서 원하는 결과만 다시 추출할 때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02" name="Google Shape;502;p51"/>
          <p:cNvSpPr txBox="1">
            <a:spLocks noGrp="1"/>
          </p:cNvSpPr>
          <p:nvPr>
            <p:ph type="body" idx="1"/>
          </p:nvPr>
        </p:nvSpPr>
        <p:spPr>
          <a:xfrm>
            <a:off x="303416" y="939811"/>
            <a:ext cx="10972798" cy="105394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Char char="•"/>
              <a:defRPr/>
            </a:pPr>
            <a:r>
              <a:rPr lang="en-US" sz="2800"/>
              <a:t>SELECT 기준 컬럼명, 그룹연산함수1 FROM 테이블명 GROUP BY 기준컬럼  HAVING 조건;</a:t>
            </a:r>
            <a:endParaRPr lang="en-US" sz="2800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endParaRPr sz="2800"/>
          </a:p>
        </p:txBody>
      </p:sp>
      <p:sp>
        <p:nvSpPr>
          <p:cNvPr id="505" name="Google Shape;505;p51"/>
          <p:cNvSpPr txBox="1">
            <a:spLocks noGrp="1"/>
          </p:cNvSpPr>
          <p:nvPr>
            <p:ph type="sldNum" idx="12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51</a:t>
            </a:fld>
            <a:endParaRPr/>
          </a:p>
        </p:txBody>
      </p:sp>
      <p:sp>
        <p:nvSpPr>
          <p:cNvPr id="503" name="Google Shape;503;p51"/>
          <p:cNvSpPr txBox="1"/>
          <p:nvPr/>
        </p:nvSpPr>
        <p:spPr>
          <a:xfrm>
            <a:off x="536545" y="2421384"/>
            <a:ext cx="4689547" cy="2329666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314160" marR="0" lvl="0" indent="-31416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Char char="•"/>
              <a:defRPr/>
            </a:pPr>
            <a:r>
              <a:rPr lang="en-US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t_info 테이블에서 Pclass별 Fare 가격 평균을 구하고 그 중 가격 평균이 50을 초과하는 결과만 조회.</a:t>
            </a:r>
            <a:endParaRPr lang="en-US"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14160" marR="0" lvl="0" indent="-18080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14160" marR="0" lvl="0" indent="-31416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Char char="•"/>
              <a:defRPr/>
            </a:pPr>
            <a:r>
              <a:rPr lang="en-US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 Pclass, AVG(Fare) FROM t_info Group by Pclass Having AVG(Fare) &gt; 50;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504" name="Google Shape;504;p51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5483630" y="2323040"/>
            <a:ext cx="6140790" cy="28784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52"/>
          <p:cNvSpPr txBox="1">
            <a:spLocks noGrp="1"/>
          </p:cNvSpPr>
          <p:nvPr>
            <p:ph type="ctrTitle" idx="0"/>
          </p:nvPr>
        </p:nvSpPr>
        <p:spPr>
          <a:xfrm>
            <a:off x="0" y="1567543"/>
            <a:ext cx="12192000" cy="2248364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ctr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  <a:defRPr/>
            </a:pPr>
            <a:r>
              <a:rPr lang="en-US" b="1" i="0" u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7. 여러 곳에 분산된 데이터를 </a:t>
            </a:r>
            <a:br>
              <a:rPr lang="en-US" b="1" i="0" u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b="1" i="0" u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모아서 가져오기</a:t>
            </a:r>
            <a:endParaRPr b="1" i="0" u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52"/>
          <p:cNvSpPr txBox="1">
            <a:spLocks noGrp="1"/>
          </p:cNvSpPr>
          <p:nvPr>
            <p:ph type="subTitle" idx="1"/>
          </p:nvPr>
        </p:nvSpPr>
        <p:spPr>
          <a:xfrm>
            <a:off x="0" y="3918857"/>
            <a:ext cx="12192000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rmAutofit/>
          </a:bodyPr>
          <a:lstStyle/>
          <a:p>
            <a:pPr marL="0" lvl="0" indent="0" algn="ctr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None/>
              <a:defRPr/>
            </a:pPr>
            <a:r>
              <a:rPr lang="en-US" b="0" i="0" u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JOIN(INNER, LEFT, RIGHT, OUTER)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3"/>
          <p:cNvSpPr txBox="1">
            <a:spLocks noGrp="1"/>
          </p:cNvSpPr>
          <p:nvPr>
            <p:ph type="title" idx="0"/>
          </p:nvPr>
        </p:nvSpPr>
        <p:spPr>
          <a:xfrm>
            <a:off x="292359" y="0"/>
            <a:ext cx="10972798" cy="817044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  <a:defRPr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JOIN - 2개 혹은 2개 이상의 테이블을 합쳐서 출력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17" name="Google Shape;517;p53"/>
          <p:cNvSpPr txBox="1">
            <a:spLocks noGrp="1"/>
          </p:cNvSpPr>
          <p:nvPr>
            <p:ph type="body" idx="1"/>
          </p:nvPr>
        </p:nvSpPr>
        <p:spPr>
          <a:xfrm>
            <a:off x="506962" y="859032"/>
            <a:ext cx="10972798" cy="1828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Char char="•"/>
              <a:defRPr/>
            </a:pPr>
            <a:r>
              <a:rPr lang="en-US" sz="2800"/>
              <a:t>SELECT * FROM 테이블1명 INNER JOIN 테이블2명 ON 테이블1명.기준컬럼명 = 테이블2명.기준컬럼명;</a:t>
            </a:r>
            <a:endParaRPr lang="en-US" sz="280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Char char="•"/>
              <a:defRPr/>
            </a:pPr>
            <a:r>
              <a:rPr lang="en-US" sz="2800"/>
              <a:t>테이블명 as 약칭 - 긴 테이블명을 짧게 줄임</a:t>
            </a:r>
            <a:endParaRPr/>
          </a:p>
        </p:txBody>
      </p:sp>
      <p:sp>
        <p:nvSpPr>
          <p:cNvPr id="519" name="Google Shape;519;p53"/>
          <p:cNvSpPr txBox="1">
            <a:spLocks noGrp="1"/>
          </p:cNvSpPr>
          <p:nvPr>
            <p:ph type="sldNum" idx="12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53</a:t>
            </a:fld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518" name="Google Shape;518;p53"/>
          <p:cNvGraphicFramePr/>
          <p:nvPr/>
        </p:nvGraphicFramePr>
        <p:xfrm>
          <a:off x="505056" y="2600485"/>
          <a:ext cx="10974724" cy="3493750"/>
        </p:xfrm>
        <a:graphic>
          <a:graphicData uri="http://schemas.openxmlformats.org/drawingml/2006/table">
            <a:tbl>
              <a:tblPr firstRow="1" bandRow="1">
                <a:noFill/>
                <a:tableStyleId>{3B48DAE5-F417-4AC5-AF79-45FF5BC2E79F}</a:tableStyleId>
              </a:tblPr>
              <a:tblGrid>
                <a:gridCol w="5488324"/>
                <a:gridCol w="5486400"/>
              </a:tblGrid>
              <a:tr h="609575">
                <a:tc>
                  <a:txBody>
                    <a:bodyPr vert="horz" lIns="91450" tIns="45725" rIns="91450" bIns="45725" anchor="ctr" anchorCtr="0"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500" b="1" u="none" strike="noStrike" cap="none"/>
                        <a:t>의미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500" b="1" u="none" strike="noStrike" cap="none"/>
                        <a:t>연산자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8d8d8"/>
                    </a:solidFill>
                  </a:tcPr>
                </a:tc>
              </a:tr>
              <a:tr h="609575">
                <a:tc>
                  <a:txBody>
                    <a:bodyPr vert="horz" lIns="91450" tIns="45725" rIns="91450" bIns="45725" anchor="ctr" anchorCtr="0"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20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왼쪽과 오른쪽 테이블의 기준 컬럼에서 서로 일치하는 자료만 합침(교집합)</a:t>
                      </a:r>
                      <a:endParaRPr sz="22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20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INNER JOIN</a:t>
                      </a:r>
                      <a:endParaRPr sz="22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609575">
                <a:tc>
                  <a:txBody>
                    <a:bodyPr vert="horz" lIns="91450" tIns="45725" rIns="91450" bIns="45725" anchor="ctr" anchorCtr="0"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20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왼쪽 테이블의 기준 컬럼에 있는 자료에 해당하는 값만 오른쪽 테이블에서 합침</a:t>
                      </a:r>
                      <a:endParaRPr sz="22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20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LEFT JOIN</a:t>
                      </a:r>
                      <a:endParaRPr sz="22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609575">
                <a:tc>
                  <a:txBody>
                    <a:bodyPr vert="horz" lIns="91450" tIns="45725" rIns="91450" bIns="45725" anchor="ctr" anchorCtr="0"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20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오른쪽 테이블의 기준 컬럼에 있는 자료에 해당하는 값만 왼쪽 테이블에서 합침</a:t>
                      </a:r>
                      <a:endParaRPr sz="22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20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RIGHT JOIN</a:t>
                      </a:r>
                      <a:endParaRPr sz="22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609575">
                <a:tc>
                  <a:txBody>
                    <a:bodyPr vert="horz" lIns="91450" tIns="45725" rIns="91450" bIns="45725" anchor="ctr" anchorCtr="0"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20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왼쪽과 오른쪽 테이블의 모든 자료를 합침</a:t>
                      </a:r>
                      <a:endParaRPr sz="22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20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LEFT JOIN UNION ALL RIGHT JOIN</a:t>
                      </a:r>
                      <a:endParaRPr sz="22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54"/>
          <p:cNvSpPr txBox="1">
            <a:spLocks noGrp="1"/>
          </p:cNvSpPr>
          <p:nvPr>
            <p:ph type="title" idx="0"/>
          </p:nvPr>
        </p:nvSpPr>
        <p:spPr>
          <a:xfrm>
            <a:off x="228599" y="-3686"/>
            <a:ext cx="11734801" cy="794696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  <a:defRPr/>
            </a:pPr>
            <a:r>
              <a:rPr lang="en-US" sz="2500" b="1">
                <a:latin typeface="Calibri"/>
                <a:ea typeface="Calibri"/>
                <a:cs typeface="Calibri"/>
                <a:sym typeface="Calibri"/>
              </a:rPr>
              <a:t>INNER JOIN - (교집합) 기준 컬럼을 비교해 양쪽에 데이터가 있는 행만 합쳐줌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54"/>
          <p:cNvSpPr txBox="1">
            <a:spLocks noGrp="1"/>
          </p:cNvSpPr>
          <p:nvPr>
            <p:ph type="sldNum" idx="12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54</a:t>
            </a:fld>
            <a:endParaRPr/>
          </a:p>
        </p:txBody>
      </p:sp>
      <p:pic>
        <p:nvPicPr>
          <p:cNvPr id="525" name="Google Shape;525;p54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1047749" y="1395412"/>
            <a:ext cx="10096500" cy="406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55"/>
          <p:cNvSpPr txBox="1">
            <a:spLocks noGrp="1"/>
          </p:cNvSpPr>
          <p:nvPr>
            <p:ph type="title" idx="0"/>
          </p:nvPr>
        </p:nvSpPr>
        <p:spPr>
          <a:xfrm>
            <a:off x="311019" y="-46141"/>
            <a:ext cx="10972798" cy="79838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  <a:defRPr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INNER JOIN - (교집합)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35" name="Google Shape;535;p55"/>
          <p:cNvSpPr txBox="1">
            <a:spLocks noGrp="1"/>
          </p:cNvSpPr>
          <p:nvPr>
            <p:ph type="sldNum" idx="12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55</a:t>
            </a:fld>
            <a:endParaRPr/>
          </a:p>
        </p:txBody>
      </p:sp>
      <p:sp>
        <p:nvSpPr>
          <p:cNvPr id="532" name="Google Shape;532;p55"/>
          <p:cNvSpPr/>
          <p:nvPr/>
        </p:nvSpPr>
        <p:spPr>
          <a:xfrm>
            <a:off x="394336" y="1077686"/>
            <a:ext cx="10972798" cy="67499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rm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c7f1"/>
              </a:buClr>
              <a:buSzPct val="25000"/>
              <a:buFont typeface="Arial"/>
              <a:buChar char="•"/>
              <a:defRPr/>
            </a:pPr>
            <a:r>
              <a:rPr lang="en-US" sz="224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 * FROM passenger AS p INNER JOIN ticket AS t ON p.PassengerId = t.PassengerId;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533" name="Google Shape;533;p55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3760120" y="1570456"/>
            <a:ext cx="7962900" cy="4815041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p55"/>
          <p:cNvSpPr txBox="1"/>
          <p:nvPr/>
        </p:nvSpPr>
        <p:spPr>
          <a:xfrm>
            <a:off x="394335" y="1570456"/>
            <a:ext cx="3225165" cy="142937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257040" marR="0" lvl="0" indent="-25704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Char char="•"/>
              <a:defRPr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passenger테이블 623행</a:t>
            </a:r>
            <a:endParaRPr lang="en-US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7040" marR="0" lvl="0" indent="-25704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Char char="•"/>
              <a:defRPr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ticket테이블 445행</a:t>
            </a:r>
            <a:endParaRPr lang="en-US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7040" marR="0" lvl="0" indent="-11734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7040" marR="0" lvl="0" indent="-25704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Char char="•"/>
              <a:defRPr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INNER JOIN 후 317행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56"/>
          <p:cNvSpPr txBox="1">
            <a:spLocks noGrp="1"/>
          </p:cNvSpPr>
          <p:nvPr>
            <p:ph type="title" idx="0"/>
          </p:nvPr>
        </p:nvSpPr>
        <p:spPr>
          <a:xfrm>
            <a:off x="329680" y="-60198"/>
            <a:ext cx="10972798" cy="79203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  <a:defRPr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LEFT JOIN - 왼쪽 테이블을 기준으로 합침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41" name="Google Shape;541;p56"/>
          <p:cNvSpPr txBox="1">
            <a:spLocks noGrp="1"/>
          </p:cNvSpPr>
          <p:nvPr>
            <p:ph type="body" idx="1"/>
          </p:nvPr>
        </p:nvSpPr>
        <p:spPr>
          <a:xfrm>
            <a:off x="609599" y="5451168"/>
            <a:ext cx="10972798" cy="67499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rmAutofit fontScale="92500" lnSpcReduction="2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42c7f1"/>
              </a:buClr>
              <a:buSzPct val="100000"/>
              <a:buChar char="•"/>
              <a:defRPr/>
            </a:pPr>
            <a:r>
              <a:rPr lang="en-US">
                <a:solidFill>
                  <a:srgbClr val="42c7f1"/>
                </a:solidFill>
              </a:rPr>
              <a:t>SELECT</a:t>
            </a:r>
            <a:r>
              <a:rPr lang="en-US"/>
              <a:t> * </a:t>
            </a:r>
            <a:r>
              <a:rPr lang="en-US">
                <a:solidFill>
                  <a:srgbClr val="42c7f1"/>
                </a:solidFill>
              </a:rPr>
              <a:t>FROM</a:t>
            </a:r>
            <a:r>
              <a:rPr lang="en-US"/>
              <a:t> p_info </a:t>
            </a:r>
            <a:r>
              <a:rPr lang="en-US">
                <a:solidFill>
                  <a:srgbClr val="42c7f1"/>
                </a:solidFill>
              </a:rPr>
              <a:t>AS</a:t>
            </a:r>
            <a:r>
              <a:rPr lang="en-US"/>
              <a:t> p </a:t>
            </a:r>
            <a:r>
              <a:rPr lang="en-US">
                <a:solidFill>
                  <a:srgbClr val="42c7f1"/>
                </a:solidFill>
              </a:rPr>
              <a:t>LEFT JOIN</a:t>
            </a:r>
            <a:r>
              <a:rPr lang="en-US"/>
              <a:t> t_info </a:t>
            </a:r>
            <a:r>
              <a:rPr lang="en-US">
                <a:solidFill>
                  <a:srgbClr val="42c7f1"/>
                </a:solidFill>
              </a:rPr>
              <a:t>AS</a:t>
            </a:r>
            <a:r>
              <a:rPr lang="en-US"/>
              <a:t> t </a:t>
            </a:r>
            <a:r>
              <a:rPr lang="en-US">
                <a:solidFill>
                  <a:srgbClr val="42c7f1"/>
                </a:solidFill>
              </a:rPr>
              <a:t>ON</a:t>
            </a:r>
            <a:r>
              <a:rPr lang="en-US"/>
              <a:t> p.PassengerId = t.PassengerId </a:t>
            </a:r>
            <a:r>
              <a:rPr lang="en-US">
                <a:solidFill>
                  <a:srgbClr val="42c7f1"/>
                </a:solidFill>
              </a:rPr>
              <a:t>LEFT JOIN</a:t>
            </a:r>
            <a:r>
              <a:rPr lang="en-US"/>
              <a:t> survived </a:t>
            </a:r>
            <a:r>
              <a:rPr lang="en-US">
                <a:solidFill>
                  <a:srgbClr val="42c7f1"/>
                </a:solidFill>
              </a:rPr>
              <a:t>AS</a:t>
            </a:r>
            <a:r>
              <a:rPr lang="en-US"/>
              <a:t> s </a:t>
            </a:r>
            <a:r>
              <a:rPr lang="en-US">
                <a:solidFill>
                  <a:srgbClr val="42c7f1"/>
                </a:solidFill>
              </a:rPr>
              <a:t>ON</a:t>
            </a:r>
            <a:r>
              <a:rPr lang="en-US"/>
              <a:t> t.PassengerId = s.PassengerId;</a:t>
            </a:r>
            <a:endParaRPr/>
          </a:p>
        </p:txBody>
      </p:sp>
      <p:sp>
        <p:nvSpPr>
          <p:cNvPr id="543" name="Google Shape;543;p56"/>
          <p:cNvSpPr txBox="1">
            <a:spLocks noGrp="1"/>
          </p:cNvSpPr>
          <p:nvPr>
            <p:ph type="sldNum" idx="12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56</a:t>
            </a:fld>
            <a:endParaRPr/>
          </a:p>
        </p:txBody>
      </p:sp>
      <p:pic>
        <p:nvPicPr>
          <p:cNvPr id="542" name="Google Shape;542;p56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1052512" y="1449388"/>
            <a:ext cx="10086975" cy="467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57"/>
          <p:cNvSpPr txBox="1">
            <a:spLocks noGrp="1"/>
          </p:cNvSpPr>
          <p:nvPr>
            <p:ph type="title" idx="0"/>
          </p:nvPr>
        </p:nvSpPr>
        <p:spPr>
          <a:xfrm>
            <a:off x="339011" y="-10497"/>
            <a:ext cx="10972798" cy="77972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  <a:defRPr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LEFT JOIN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52" name="Google Shape;552;p57"/>
          <p:cNvSpPr txBox="1">
            <a:spLocks noGrp="1"/>
          </p:cNvSpPr>
          <p:nvPr>
            <p:ph type="sldNum" idx="12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57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549" name="Google Shape;549;p57"/>
          <p:cNvSpPr/>
          <p:nvPr/>
        </p:nvSpPr>
        <p:spPr>
          <a:xfrm>
            <a:off x="339012" y="1003041"/>
            <a:ext cx="10972798" cy="67499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rm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c7f1"/>
              </a:buClr>
              <a:buSzPct val="25000"/>
              <a:buFont typeface="Arial"/>
              <a:buChar char="•"/>
              <a:defRPr/>
            </a:pPr>
            <a:r>
              <a:rPr lang="en-US" sz="224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 * FROM passenger AS p LEFT JOIN ticket AS t ON p.PassengerId = t.PassengerId;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50" name="Google Shape;550;p57"/>
          <p:cNvSpPr txBox="1"/>
          <p:nvPr/>
        </p:nvSpPr>
        <p:spPr>
          <a:xfrm>
            <a:off x="339011" y="1495811"/>
            <a:ext cx="3225165" cy="142937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257040" marR="0" lvl="0" indent="-25704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Char char="•"/>
              <a:defRPr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passenger테이블 623행</a:t>
            </a:r>
            <a:endParaRPr lang="en-US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7040" marR="0" lvl="0" indent="-25704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Char char="•"/>
              <a:defRPr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ticket테이블 445행</a:t>
            </a:r>
            <a:endParaRPr lang="en-US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7040" marR="0" lvl="0" indent="-11734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7040" marR="0" lvl="0" indent="-25704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Char char="•"/>
              <a:defRPr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LEFT JOIN 후 623행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551" name="Google Shape;551;p57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3629491" y="1550300"/>
            <a:ext cx="8077200" cy="4765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58"/>
          <p:cNvSpPr txBox="1">
            <a:spLocks noGrp="1"/>
          </p:cNvSpPr>
          <p:nvPr>
            <p:ph type="title" idx="0"/>
          </p:nvPr>
        </p:nvSpPr>
        <p:spPr>
          <a:xfrm>
            <a:off x="176215" y="0"/>
            <a:ext cx="10972798" cy="733068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  <a:defRPr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RIGHT JOIN - 오른쪽 테이블을 기준으로 합침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59" name="Google Shape;559;p58"/>
          <p:cNvSpPr txBox="1">
            <a:spLocks noGrp="1"/>
          </p:cNvSpPr>
          <p:nvPr>
            <p:ph type="sldNum" idx="12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58</a:t>
            </a:fld>
            <a:endParaRPr/>
          </a:p>
        </p:txBody>
      </p:sp>
      <p:pic>
        <p:nvPicPr>
          <p:cNvPr id="558" name="Google Shape;558;p58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912359" y="940366"/>
            <a:ext cx="10106025" cy="5361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59"/>
          <p:cNvSpPr txBox="1">
            <a:spLocks noGrp="1"/>
          </p:cNvSpPr>
          <p:nvPr>
            <p:ph type="title" idx="0"/>
          </p:nvPr>
        </p:nvSpPr>
        <p:spPr>
          <a:xfrm>
            <a:off x="264366" y="0"/>
            <a:ext cx="10972798" cy="78905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  <a:defRPr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RIGHT JOIN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68" name="Google Shape;568;p59"/>
          <p:cNvSpPr txBox="1">
            <a:spLocks noGrp="1"/>
          </p:cNvSpPr>
          <p:nvPr>
            <p:ph type="sldNum" idx="12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59</a:t>
            </a:fld>
            <a:endParaRPr/>
          </a:p>
        </p:txBody>
      </p:sp>
      <p:sp>
        <p:nvSpPr>
          <p:cNvPr id="565" name="Google Shape;565;p59"/>
          <p:cNvSpPr/>
          <p:nvPr/>
        </p:nvSpPr>
        <p:spPr>
          <a:xfrm>
            <a:off x="384810" y="1003041"/>
            <a:ext cx="10972798" cy="67499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rm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c7f1"/>
              </a:buClr>
              <a:buSzPct val="25000"/>
              <a:buFont typeface="Arial"/>
              <a:buChar char="•"/>
              <a:defRPr/>
            </a:pPr>
            <a:r>
              <a:rPr lang="en-US" sz="224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 * FROM passenger AS p RIGHT JOIN ticket AS t ON p.PassengerId = t.PassengerId;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66" name="Google Shape;566;p59"/>
          <p:cNvSpPr txBox="1"/>
          <p:nvPr/>
        </p:nvSpPr>
        <p:spPr>
          <a:xfrm>
            <a:off x="384809" y="1495811"/>
            <a:ext cx="3225165" cy="142937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257040" marR="0" lvl="0" indent="-25704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Char char="•"/>
              <a:defRPr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passenger테이블 623행</a:t>
            </a:r>
            <a:endParaRPr lang="en-US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7040" marR="0" lvl="0" indent="-25704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Char char="•"/>
              <a:defRPr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ticket테이블 445행</a:t>
            </a:r>
            <a:endParaRPr lang="en-US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7040" marR="0" lvl="0" indent="-11734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7040" marR="0" lvl="0" indent="-25704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Char char="•"/>
              <a:defRPr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RIGHT JOIN 후 445행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567" name="Google Shape;567;p59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3722798" y="1495811"/>
            <a:ext cx="7972425" cy="47650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>
            <a:spLocks noGrp="1"/>
          </p:cNvSpPr>
          <p:nvPr>
            <p:ph type="title" idx="0"/>
          </p:nvPr>
        </p:nvSpPr>
        <p:spPr>
          <a:xfrm>
            <a:off x="273698" y="0"/>
            <a:ext cx="10973435" cy="69080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  <a:defRPr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관계형 DBMS(RDBMS)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609282" y="1320282"/>
            <a:ext cx="10973435" cy="506141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Char char="•"/>
              <a:defRPr/>
            </a:pPr>
            <a:r>
              <a:rPr lang="en-US" sz="2800">
                <a:solidFill>
                  <a:schemeClr val="lt1"/>
                </a:solidFill>
              </a:rPr>
              <a:t>하나 이상의 열이 있는 테이블(table)을 최소 단위로 구성</a:t>
            </a:r>
            <a:endParaRPr lang="en-US" sz="2800">
              <a:solidFill>
                <a:schemeClr val="lt1"/>
              </a:solidFill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Char char="•"/>
              <a:defRPr/>
            </a:pPr>
            <a:r>
              <a:rPr lang="en-US" sz="2800">
                <a:solidFill>
                  <a:schemeClr val="lt1"/>
                </a:solidFill>
              </a:rPr>
              <a:t>테이블은 데이터를</a:t>
            </a:r>
            <a:r>
              <a:rPr lang="en-US" sz="2800"/>
              <a:t> </a:t>
            </a:r>
            <a:r>
              <a:rPr lang="en-US" sz="2800" b="1">
                <a:solidFill>
                  <a:srgbClr val="ff6600"/>
                </a:solidFill>
              </a:rPr>
              <a:t>효율적으로 저장하기 위한 구조</a:t>
            </a:r>
            <a:endParaRPr lang="en-US" sz="2800" b="1">
              <a:solidFill>
                <a:srgbClr val="ff6600"/>
              </a:solidFill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Char char="•"/>
              <a:defRPr/>
            </a:pPr>
            <a:r>
              <a:rPr lang="en-US" sz="2800">
                <a:solidFill>
                  <a:schemeClr val="lt1"/>
                </a:solidFill>
              </a:rPr>
              <a:t>데이터를 여러 개의 테이블에 나누어 저장</a:t>
            </a:r>
            <a:endParaRPr lang="en-US" sz="280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ff6600"/>
              </a:buClr>
              <a:buSzPct val="25000"/>
              <a:buFont typeface="Arial"/>
              <a:buChar char="–"/>
              <a:defRPr/>
            </a:pPr>
            <a:r>
              <a:rPr lang="en-US" b="1">
                <a:solidFill>
                  <a:srgbClr val="ff6600"/>
                </a:solidFill>
              </a:rPr>
              <a:t>공간낭비 최소화, 효율화</a:t>
            </a:r>
            <a:endParaRPr lang="en-US" b="1">
              <a:solidFill>
                <a:srgbClr val="ff6600"/>
              </a:solidFill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Char char="•"/>
              <a:defRPr/>
            </a:pPr>
            <a:r>
              <a:rPr lang="en-US" sz="2800">
                <a:solidFill>
                  <a:schemeClr val="lt1"/>
                </a:solidFill>
              </a:rPr>
              <a:t>기본키(Primary Key)와 외래키(Foreign Key)를 사용해 관계를 맺어줌으로 </a:t>
            </a: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부모와</a:t>
            </a:r>
            <a:r>
              <a:rPr lang="en-US" sz="2800">
                <a:solidFill>
                  <a:schemeClr val="lt1"/>
                </a:solidFill>
              </a:rPr>
              <a:t> 자식 </a:t>
            </a: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관계로</a:t>
            </a:r>
            <a:r>
              <a:rPr lang="en-US" sz="2800">
                <a:solidFill>
                  <a:schemeClr val="lt1"/>
                </a:solidFill>
              </a:rPr>
              <a:t> </a:t>
            </a: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묶을</a:t>
            </a:r>
            <a:r>
              <a:rPr lang="en-US" sz="2800">
                <a:solidFill>
                  <a:schemeClr val="lt1"/>
                </a:solidFill>
              </a:rPr>
              <a:t> 수 있다.</a:t>
            </a:r>
            <a:endParaRPr lang="en-US" sz="2800">
              <a:solidFill>
                <a:schemeClr val="lt1"/>
              </a:solidFill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Char char="•"/>
              <a:defRPr/>
            </a:pPr>
            <a:r>
              <a:rPr lang="en-US" sz="2800">
                <a:solidFill>
                  <a:schemeClr val="lt1"/>
                </a:solidFill>
              </a:rPr>
              <a:t>이러한 구조는 SQL(Structured Query Language)를 이용해 생성, 조회, 수정, </a:t>
            </a: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삭제를</a:t>
            </a:r>
            <a:r>
              <a:rPr lang="en-US" sz="2800">
                <a:solidFill>
                  <a:schemeClr val="lt1"/>
                </a:solidFill>
              </a:rPr>
              <a:t> 할 </a:t>
            </a: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수</a:t>
            </a:r>
            <a:r>
              <a:rPr lang="en-US" sz="2800">
                <a:solidFill>
                  <a:schemeClr val="lt1"/>
                </a:solidFill>
              </a:rPr>
              <a:t> 있다. </a:t>
            </a:r>
            <a:endParaRPr lang="en-US" sz="2800">
              <a:solidFill>
                <a:schemeClr val="lt1"/>
              </a:solidFill>
            </a:endParaRPr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  <a:defRPr/>
            </a:pPr>
            <a:endParaRPr sz="2800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  <a:defRPr/>
            </a:pPr>
            <a:endParaRPr sz="2800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  <a:defRPr/>
            </a:pPr>
            <a:endParaRPr sz="2800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  <a:defRPr/>
            </a:pPr>
            <a:endParaRPr sz="2800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  <a:defRPr/>
            </a:pPr>
            <a:endParaRPr sz="2800"/>
          </a:p>
          <a:p>
            <a:pPr marL="5715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  <a:defRPr/>
            </a:pPr>
            <a:endParaRPr sz="2800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endParaRPr sz="2800"/>
          </a:p>
        </p:txBody>
      </p:sp>
      <p:sp>
        <p:nvSpPr>
          <p:cNvPr id="132" name="Google Shape;132;p6"/>
          <p:cNvSpPr txBox="1">
            <a:spLocks noGrp="1"/>
          </p:cNvSpPr>
          <p:nvPr>
            <p:ph type="sldNum" idx="12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6</a:t>
            </a:fld>
            <a:endParaRPr/>
          </a:p>
        </p:txBody>
      </p:sp>
    </p:spTree>
  </p:cSld>
  <p:clrMapOvr>
    <a:masterClrMapping/>
  </p:clrMapOvr>
</p:sld>
</file>

<file path=ppt/slides/slide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60"/>
          <p:cNvSpPr txBox="1">
            <a:spLocks noGrp="1"/>
          </p:cNvSpPr>
          <p:nvPr>
            <p:ph type="title" idx="0"/>
          </p:nvPr>
        </p:nvSpPr>
        <p:spPr>
          <a:xfrm>
            <a:off x="199052" y="0"/>
            <a:ext cx="10972798" cy="742399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  <a:defRPr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FULL OUTER JOIN - 양쪽 테이블을 모두 합침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75" name="Google Shape;575;p60"/>
          <p:cNvSpPr txBox="1">
            <a:spLocks noGrp="1"/>
          </p:cNvSpPr>
          <p:nvPr>
            <p:ph type="sldNum" idx="12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60</a:t>
            </a:fld>
            <a:endParaRPr/>
          </a:p>
        </p:txBody>
      </p:sp>
      <p:pic>
        <p:nvPicPr>
          <p:cNvPr id="574" name="Google Shape;574;p60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1026326" y="792796"/>
            <a:ext cx="10008719" cy="5665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61"/>
          <p:cNvSpPr txBox="1">
            <a:spLocks noGrp="1"/>
          </p:cNvSpPr>
          <p:nvPr>
            <p:ph type="title" idx="0"/>
          </p:nvPr>
        </p:nvSpPr>
        <p:spPr>
          <a:xfrm>
            <a:off x="189721" y="0"/>
            <a:ext cx="10972798" cy="705076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  <a:defRPr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FULL OUTER JOIN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84" name="Google Shape;584;p61"/>
          <p:cNvSpPr txBox="1">
            <a:spLocks noGrp="1"/>
          </p:cNvSpPr>
          <p:nvPr>
            <p:ph type="sldNum" idx="12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61</a:t>
            </a:fld>
            <a:endParaRPr/>
          </a:p>
        </p:txBody>
      </p:sp>
      <p:sp>
        <p:nvSpPr>
          <p:cNvPr id="581" name="Google Shape;581;p61"/>
          <p:cNvSpPr/>
          <p:nvPr/>
        </p:nvSpPr>
        <p:spPr>
          <a:xfrm>
            <a:off x="385667" y="920628"/>
            <a:ext cx="10972798" cy="113588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rm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c7f1"/>
              </a:buClr>
              <a:buSzPct val="25000"/>
              <a:buFont typeface="Arial"/>
              <a:buChar char="•"/>
              <a:defRPr/>
            </a:pPr>
            <a:r>
              <a:rPr lang="en-US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 * FROM passenger AS p LEFT JOIN ticket AS t ON p.PassengerId = t.PassengerId</a:t>
            </a:r>
            <a:endParaRPr lang="en-US" sz="2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2c7f1"/>
              </a:buClr>
              <a:buSzPct val="25000"/>
              <a:buFont typeface="Arial"/>
              <a:buChar char="•"/>
              <a:defRPr/>
            </a:pPr>
            <a:r>
              <a:rPr lang="en-US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UNION</a:t>
            </a:r>
            <a:endParaRPr lang="en-US" sz="2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2c7f1"/>
              </a:buClr>
              <a:buSzPct val="25000"/>
              <a:buFont typeface="Arial"/>
              <a:buChar char="•"/>
              <a:defRPr/>
            </a:pPr>
            <a:r>
              <a:rPr lang="en-US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 * FROM passenger AS p RIGHT JOIN ticket AS t ON p.PassengerId = t.PassengerId;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82" name="Google Shape;582;p61"/>
          <p:cNvSpPr txBox="1"/>
          <p:nvPr/>
        </p:nvSpPr>
        <p:spPr>
          <a:xfrm>
            <a:off x="385665" y="2078203"/>
            <a:ext cx="3568066" cy="176643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257040" marR="0" lvl="0" indent="-25704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Char char="•"/>
              <a:defRPr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passenger테이블 623행</a:t>
            </a:r>
            <a:endParaRPr lang="en-US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7040" marR="0" lvl="0" indent="-25704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Char char="•"/>
              <a:defRPr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ticket테이블 445행</a:t>
            </a:r>
            <a:endParaRPr lang="en-US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7040" marR="0" lvl="0" indent="-11734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7040" marR="0" lvl="0" indent="-25704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Char char="•"/>
              <a:defRPr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Full OUTER JOIN 후 1068행</a:t>
            </a:r>
            <a:endParaRPr lang="en-US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7040" marR="0" lvl="0" indent="-25704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Char char="•"/>
              <a:defRPr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중복제거 후 751행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583" name="Google Shape;583;p61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3953731" y="2089945"/>
            <a:ext cx="7851693" cy="4418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62"/>
          <p:cNvSpPr txBox="1">
            <a:spLocks noGrp="1"/>
          </p:cNvSpPr>
          <p:nvPr>
            <p:ph type="title" idx="0"/>
          </p:nvPr>
        </p:nvSpPr>
        <p:spPr>
          <a:xfrm>
            <a:off x="199052" y="0"/>
            <a:ext cx="10972798" cy="742399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  <a:defRPr/>
            </a:pPr>
            <a:r>
              <a:rPr lang="en-US" sz="3000" b="1">
                <a:solidFill>
                  <a:schemeClr val="lt1"/>
                </a:solidFill>
              </a:rPr>
              <a:t>조인 후 원하는 컬럼 검색하기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90" name="Google Shape;590;p62"/>
          <p:cNvSpPr txBox="1"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Char char="•"/>
              <a:defRPr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두 개의 테이블을 조인 한 후 원하는 컬럼의 자료를 조회하기 위해서는 SELECT 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테이블명1.컬럼명1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테이블명2.컬럼명2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의 형태로 컬럼명이 있는 테이블명을 앞에 명시해 주어야 함.</a:t>
            </a:r>
            <a:endParaRPr lang="en-US" sz="28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Char char="•"/>
              <a:defRPr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기준 컬럼(e.g.PassengerId)의 경우 두 테이블 모두에 있으므로 반드시 어느 테이블의 컬럼을 사용할 것인지 지정해주어야 함.</a:t>
            </a:r>
            <a:endParaRPr/>
          </a:p>
        </p:txBody>
      </p:sp>
      <p:sp>
        <p:nvSpPr>
          <p:cNvPr id="591" name="Google Shape;591;p62"/>
          <p:cNvSpPr txBox="1">
            <a:spLocks noGrp="1"/>
          </p:cNvSpPr>
          <p:nvPr>
            <p:ph type="sldNum" idx="12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62</a:t>
            </a:fld>
            <a:endParaRPr/>
          </a:p>
        </p:txBody>
      </p:sp>
    </p:spTree>
  </p:cSld>
  <p:clrMapOvr>
    <a:masterClrMapping/>
  </p:clrMapOvr>
</p:sld>
</file>

<file path=ppt/slides/slide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63"/>
          <p:cNvSpPr txBox="1">
            <a:spLocks noGrp="1"/>
          </p:cNvSpPr>
          <p:nvPr>
            <p:ph type="title" idx="0"/>
          </p:nvPr>
        </p:nvSpPr>
        <p:spPr>
          <a:xfrm>
            <a:off x="189721" y="18661"/>
            <a:ext cx="10972798" cy="667754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  <a:defRPr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조인 후 원하는 컬럼 검색하기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p63"/>
          <p:cNvSpPr txBox="1">
            <a:spLocks noGrp="1"/>
          </p:cNvSpPr>
          <p:nvPr>
            <p:ph type="sldNum" idx="12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63</a:t>
            </a:fld>
            <a:endParaRPr/>
          </a:p>
        </p:txBody>
      </p:sp>
      <p:sp>
        <p:nvSpPr>
          <p:cNvPr id="597" name="Google Shape;597;p63"/>
          <p:cNvSpPr/>
          <p:nvPr/>
        </p:nvSpPr>
        <p:spPr>
          <a:xfrm>
            <a:off x="385666" y="949778"/>
            <a:ext cx="10972798" cy="75693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2c7f1"/>
              </a:buClr>
              <a:buSzPct val="25000"/>
              <a:buFont typeface="Calibri"/>
              <a:buNone/>
              <a:defRPr/>
            </a:pPr>
            <a:r>
              <a:rPr lang="en-US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 PassengerId, Name, Sex, Age, SibSp, Parch, Survived FROM passenger AS p LEFT JOIN surv AS s ON p.PassengerId = s.PassengerId;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98" name="Google Shape;598;p63"/>
          <p:cNvSpPr txBox="1"/>
          <p:nvPr/>
        </p:nvSpPr>
        <p:spPr>
          <a:xfrm>
            <a:off x="385666" y="1845666"/>
            <a:ext cx="3263369" cy="209981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257040" marR="0" lvl="0" indent="-25704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Char char="•"/>
              <a:defRPr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passenger 테이블과 surv 테이블을 조인해서 PassengerId, Name, Sex, Age, SibSp, Parch, Survived 컬럼을 조회하는 쿼리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599" name="Google Shape;599;p63"/>
          <p:cNvGrpSpPr/>
          <p:nvPr/>
        </p:nvGrpSpPr>
        <p:grpSpPr>
          <a:xfrm rot="0">
            <a:off x="4177665" y="1546535"/>
            <a:ext cx="7719141" cy="4797885"/>
            <a:chOff x="4177665" y="2060114"/>
            <a:chExt cx="7719141" cy="4797885"/>
          </a:xfrm>
        </p:grpSpPr>
        <p:pic>
          <p:nvPicPr>
            <p:cNvPr id="600" name="Google Shape;600;p63"/>
            <p:cNvPicPr/>
            <p:nvPr/>
          </p:nvPicPr>
          <p:blipFill rotWithShape="1">
            <a:blip r:embed="rId3">
              <a:alphaModFix/>
            </a:blip>
            <a:srcRect/>
            <a:stretch>
              <a:fillRect/>
            </a:stretch>
          </p:blipFill>
          <p:spPr>
            <a:xfrm>
              <a:off x="4177665" y="2060114"/>
              <a:ext cx="7719141" cy="479788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1" name="Google Shape;601;p63"/>
            <p:cNvSpPr txBox="1"/>
            <p:nvPr/>
          </p:nvSpPr>
          <p:spPr>
            <a:xfrm>
              <a:off x="4795275" y="3248977"/>
              <a:ext cx="6186128" cy="3600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Error Code: 1052. Column ‘PassengerId’ in field list is ambiguous</a:t>
              </a:r>
              <a:endParaRPr/>
            </a:p>
          </p:txBody>
        </p:sp>
        <p:sp>
          <p:nvSpPr>
            <p:cNvPr id="602" name="Google Shape;602;p63"/>
            <p:cNvSpPr txBox="1"/>
            <p:nvPr/>
          </p:nvSpPr>
          <p:spPr>
            <a:xfrm>
              <a:off x="4795275" y="3750832"/>
              <a:ext cx="6186128" cy="6382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PassengerId 컬럼이 passenger 테이블, surv 테이블에 모두 있으므로 어떤 컬럼인지 명확하지 않다는 에러가 남.</a:t>
              </a:r>
              <a:endParaRPr/>
            </a:p>
          </p:txBody>
        </p:sp>
      </p:grpSp>
    </p:spTree>
  </p:cSld>
  <p:clrMapOvr>
    <a:masterClrMapping/>
  </p:clrMapOvr>
</p:sld>
</file>

<file path=ppt/slides/slide6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64"/>
          <p:cNvSpPr txBox="1">
            <a:spLocks noGrp="1"/>
          </p:cNvSpPr>
          <p:nvPr>
            <p:ph type="title" idx="0"/>
          </p:nvPr>
        </p:nvSpPr>
        <p:spPr>
          <a:xfrm>
            <a:off x="236374" y="14531"/>
            <a:ext cx="10972798" cy="75693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  <a:defRPr/>
            </a:pPr>
            <a:r>
              <a:rPr lang="en-US" sz="3000" b="1">
                <a:solidFill>
                  <a:schemeClr val="lt1"/>
                </a:solidFill>
              </a:rPr>
              <a:t>조인 후 원하는 컬럼 검색하기</a:t>
            </a:r>
            <a:endParaRPr sz="3000" b="1">
              <a:solidFill>
                <a:schemeClr val="lt1"/>
              </a:solidFill>
            </a:endParaRPr>
          </a:p>
        </p:txBody>
      </p:sp>
      <p:sp>
        <p:nvSpPr>
          <p:cNvPr id="614" name="Google Shape;614;p64"/>
          <p:cNvSpPr txBox="1">
            <a:spLocks noGrp="1"/>
          </p:cNvSpPr>
          <p:nvPr>
            <p:ph type="sldNum" idx="12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64</a:t>
            </a:fld>
            <a:endParaRPr/>
          </a:p>
        </p:txBody>
      </p:sp>
      <p:sp>
        <p:nvSpPr>
          <p:cNvPr id="609" name="Google Shape;609;p64"/>
          <p:cNvSpPr/>
          <p:nvPr/>
        </p:nvSpPr>
        <p:spPr>
          <a:xfrm>
            <a:off x="383746" y="924718"/>
            <a:ext cx="10972798" cy="75693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2c7f1"/>
              </a:buClr>
              <a:buSzPct val="25000"/>
              <a:buFont typeface="Calibri"/>
              <a:buNone/>
              <a:defRPr/>
            </a:pPr>
            <a:r>
              <a:rPr lang="en-US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 p.PassengerId, Name, Sex, Age, SibSp, Parch, Survived FROM passenger AS p LEFT JOIN surv AS s ON p.PassengerId = s.PassengerId;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10" name="Google Shape;610;p64"/>
          <p:cNvSpPr txBox="1"/>
          <p:nvPr/>
        </p:nvSpPr>
        <p:spPr>
          <a:xfrm>
            <a:off x="383743" y="2082293"/>
            <a:ext cx="5260547" cy="277608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257040" marR="0" lvl="0" indent="-25704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Char char="•"/>
              <a:defRPr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passenger 테이블과 surv 테이블을 조인해서 PassengerId, Name, Sex, Age, SibSp, Parch, Survived 컬럼을 조회하는 쿼리</a:t>
            </a:r>
            <a:endParaRPr lang="en-US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7040" marR="0" lvl="0" indent="-11734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7040" marR="0" lvl="0" indent="-25704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Char char="•"/>
              <a:defRPr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PassengerId가 양쪽 테이블 모두에 있기 때문에 passenger 테이블의 PassengerId 를 가져오도록 p.PassengerId로 컬럼명을 명시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611" name="Google Shape;611;p64"/>
          <p:cNvGrpSpPr/>
          <p:nvPr/>
        </p:nvGrpSpPr>
        <p:grpSpPr>
          <a:xfrm rot="0">
            <a:off x="5789815" y="1490947"/>
            <a:ext cx="6208660" cy="4797885"/>
            <a:chOff x="5983340" y="2060114"/>
            <a:chExt cx="6208660" cy="4797885"/>
          </a:xfrm>
        </p:grpSpPr>
        <p:pic>
          <p:nvPicPr>
            <p:cNvPr id="612" name="Google Shape;612;p64"/>
            <p:cNvPicPr/>
            <p:nvPr/>
          </p:nvPicPr>
          <p:blipFill rotWithShape="1">
            <a:blip r:embed="rId3">
              <a:alphaModFix/>
            </a:blip>
            <a:srcRect/>
            <a:stretch>
              <a:fillRect/>
            </a:stretch>
          </p:blipFill>
          <p:spPr>
            <a:xfrm>
              <a:off x="5983340" y="2060114"/>
              <a:ext cx="5476875" cy="479788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13" name="Google Shape;613;p64"/>
            <p:cNvSpPr txBox="1"/>
            <p:nvPr/>
          </p:nvSpPr>
          <p:spPr>
            <a:xfrm>
              <a:off x="6005872" y="3087892"/>
              <a:ext cx="6186128" cy="3654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passenger 테이블의 PassengerId 컬럼으로 지정해서 조회</a:t>
              </a:r>
              <a:endParaRPr/>
            </a:p>
          </p:txBody>
        </p:sp>
      </p:grpSp>
    </p:spTree>
  </p:cSld>
  <p:clrMapOvr>
    <a:masterClrMapping/>
  </p:clrMapOvr>
</p:sld>
</file>

<file path=ppt/slides/slide6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65"/>
          <p:cNvSpPr txBox="1">
            <a:spLocks noGrp="1"/>
          </p:cNvSpPr>
          <p:nvPr>
            <p:ph type="title" idx="0"/>
          </p:nvPr>
        </p:nvSpPr>
        <p:spPr>
          <a:xfrm>
            <a:off x="245705" y="9330"/>
            <a:ext cx="10972798" cy="733068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  <a:defRPr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3개 이상의 테이블 조인하기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20" name="Google Shape;620;p65"/>
          <p:cNvSpPr txBox="1">
            <a:spLocks noGrp="1"/>
          </p:cNvSpPr>
          <p:nvPr>
            <p:ph type="body" idx="1"/>
          </p:nvPr>
        </p:nvSpPr>
        <p:spPr>
          <a:xfrm>
            <a:off x="478970" y="1362656"/>
            <a:ext cx="10972798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Char char="•"/>
              <a:defRPr/>
            </a:pPr>
            <a:r>
              <a:rPr lang="en-US" sz="3000"/>
              <a:t>passenger, ticket, survived 테이블을 INNER JOIN으로 묶어 전체 컬럼을 출력하시오.</a:t>
            </a:r>
            <a:endParaRPr lang="en-US" sz="3000"/>
          </a:p>
          <a:p>
            <a:pPr marL="342900" lvl="0" indent="-1524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endParaRPr sz="3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42c7f1"/>
              </a:buClr>
              <a:buSzPct val="25000"/>
              <a:buNone/>
              <a:defRPr/>
            </a:pPr>
            <a:r>
              <a:rPr lang="en-US" sz="3000">
                <a:solidFill>
                  <a:srgbClr val="42c7f1"/>
                </a:solidFill>
              </a:rPr>
              <a:t>SELECT</a:t>
            </a:r>
            <a:r>
              <a:rPr lang="en-US" sz="3000"/>
              <a:t> * </a:t>
            </a:r>
            <a:r>
              <a:rPr lang="en-US" sz="3000">
                <a:solidFill>
                  <a:srgbClr val="42c7f1"/>
                </a:solidFill>
              </a:rPr>
              <a:t>FROM</a:t>
            </a:r>
            <a:r>
              <a:rPr lang="en-US" sz="3000"/>
              <a:t> passenger </a:t>
            </a:r>
            <a:r>
              <a:rPr lang="en-US" sz="3000">
                <a:solidFill>
                  <a:srgbClr val="42c7f1"/>
                </a:solidFill>
              </a:rPr>
              <a:t>AS</a:t>
            </a:r>
            <a:r>
              <a:rPr lang="en-US" sz="3000"/>
              <a:t> p </a:t>
            </a:r>
            <a:endParaRPr lang="en-US" sz="3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42c7f1"/>
              </a:buClr>
              <a:buSzPct val="25000"/>
              <a:buNone/>
              <a:defRPr/>
            </a:pPr>
            <a:r>
              <a:rPr lang="en-US" sz="3000">
                <a:solidFill>
                  <a:srgbClr val="42c7f1"/>
                </a:solidFill>
              </a:rPr>
              <a:t>INNER JOIN</a:t>
            </a:r>
            <a:r>
              <a:rPr lang="en-US" sz="3000"/>
              <a:t> ticket </a:t>
            </a:r>
            <a:r>
              <a:rPr lang="en-US" sz="3000">
                <a:solidFill>
                  <a:srgbClr val="42c7f1"/>
                </a:solidFill>
              </a:rPr>
              <a:t>AS</a:t>
            </a:r>
            <a:r>
              <a:rPr lang="en-US" sz="3000"/>
              <a:t> t </a:t>
            </a:r>
            <a:r>
              <a:rPr lang="en-US" sz="3000">
                <a:solidFill>
                  <a:srgbClr val="42c7f1"/>
                </a:solidFill>
              </a:rPr>
              <a:t>ON</a:t>
            </a:r>
            <a:r>
              <a:rPr lang="en-US" sz="3000"/>
              <a:t> p.PassengerId = t.PassengerId </a:t>
            </a:r>
            <a:endParaRPr lang="en-US" sz="3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42c7f1"/>
              </a:buClr>
              <a:buSzPct val="25000"/>
              <a:buNone/>
              <a:defRPr/>
            </a:pPr>
            <a:r>
              <a:rPr lang="en-US" sz="3000">
                <a:solidFill>
                  <a:srgbClr val="42c7f1"/>
                </a:solidFill>
              </a:rPr>
              <a:t>INNER JOIN</a:t>
            </a:r>
            <a:r>
              <a:rPr lang="en-US" sz="3000"/>
              <a:t> survived </a:t>
            </a:r>
            <a:r>
              <a:rPr lang="en-US" sz="3000">
                <a:solidFill>
                  <a:srgbClr val="42c7f1"/>
                </a:solidFill>
              </a:rPr>
              <a:t>AS</a:t>
            </a:r>
            <a:r>
              <a:rPr lang="en-US" sz="3000"/>
              <a:t> s </a:t>
            </a:r>
            <a:r>
              <a:rPr lang="en-US" sz="3000">
                <a:solidFill>
                  <a:srgbClr val="42c7f1"/>
                </a:solidFill>
              </a:rPr>
              <a:t>ON</a:t>
            </a:r>
            <a:r>
              <a:rPr lang="en-US" sz="3000"/>
              <a:t> p.PassengerId = s.PassengerId;</a:t>
            </a:r>
            <a:endParaRPr/>
          </a:p>
        </p:txBody>
      </p:sp>
      <p:sp>
        <p:nvSpPr>
          <p:cNvPr id="621" name="Google Shape;621;p65"/>
          <p:cNvSpPr txBox="1">
            <a:spLocks noGrp="1"/>
          </p:cNvSpPr>
          <p:nvPr>
            <p:ph type="sldNum" idx="12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65</a:t>
            </a:fld>
            <a:endParaRPr/>
          </a:p>
        </p:txBody>
      </p:sp>
    </p:spTree>
  </p:cSld>
  <p:clrMapOvr>
    <a:masterClrMapping/>
  </p:clrMapOvr>
</p:sld>
</file>

<file path=ppt/slides/slide6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66"/>
          <p:cNvSpPr txBox="1">
            <a:spLocks noGrp="1"/>
          </p:cNvSpPr>
          <p:nvPr>
            <p:ph type="title" idx="0"/>
          </p:nvPr>
        </p:nvSpPr>
        <p:spPr>
          <a:xfrm>
            <a:off x="199052" y="8099"/>
            <a:ext cx="10972798" cy="723738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  <a:defRPr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3개 이상의 테이블 조인하기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28" name="Google Shape;628;p66"/>
          <p:cNvSpPr txBox="1">
            <a:spLocks noGrp="1"/>
          </p:cNvSpPr>
          <p:nvPr>
            <p:ph type="sldNum" idx="12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66</a:t>
            </a:fld>
            <a:endParaRPr/>
          </a:p>
        </p:txBody>
      </p:sp>
      <p:pic>
        <p:nvPicPr>
          <p:cNvPr id="627" name="Google Shape;627;p66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728660" y="1068388"/>
            <a:ext cx="10734675" cy="505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67"/>
          <p:cNvSpPr txBox="1">
            <a:spLocks noGrp="1"/>
          </p:cNvSpPr>
          <p:nvPr>
            <p:ph type="title" idx="0"/>
          </p:nvPr>
        </p:nvSpPr>
        <p:spPr>
          <a:xfrm>
            <a:off x="245705" y="5201"/>
            <a:ext cx="10972798" cy="75693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  <a:defRPr/>
            </a:pPr>
            <a:r>
              <a:rPr lang="en-US" sz="3000" b="1">
                <a:solidFill>
                  <a:schemeClr val="lt1"/>
                </a:solidFill>
              </a:rPr>
              <a:t>조인 후 원하는 조건의 컬럼 검색하기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39" name="Google Shape;639;p67"/>
          <p:cNvSpPr txBox="1">
            <a:spLocks noGrp="1"/>
          </p:cNvSpPr>
          <p:nvPr>
            <p:ph type="sldNum" idx="12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67</a:t>
            </a:fld>
            <a:endParaRPr/>
          </a:p>
        </p:txBody>
      </p:sp>
      <p:sp>
        <p:nvSpPr>
          <p:cNvPr id="634" name="Google Shape;634;p67"/>
          <p:cNvSpPr/>
          <p:nvPr/>
        </p:nvSpPr>
        <p:spPr>
          <a:xfrm>
            <a:off x="487417" y="891304"/>
            <a:ext cx="10972798" cy="75693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2c7f1"/>
              </a:buClr>
              <a:buSzPct val="25000"/>
              <a:buFont typeface="Calibri"/>
              <a:buNone/>
              <a:defRPr/>
            </a:pPr>
            <a:r>
              <a:rPr lang="en-US" sz="2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 p.PassengerId, Name, Sex, Age, SibSp, Parch, Survived FROM passenger AS p LEFT JOIN surv AS s ON p.PassengerId = s.PassengerId;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35" name="Google Shape;635;p67"/>
          <p:cNvSpPr txBox="1"/>
          <p:nvPr/>
        </p:nvSpPr>
        <p:spPr>
          <a:xfrm>
            <a:off x="366310" y="2060114"/>
            <a:ext cx="5260547" cy="277666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257040" marR="0" lvl="0" indent="-25704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Char char="•"/>
              <a:defRPr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passenger 테이블과 surv 테이블을 조인해서 PassengerId, Name, Sex, Age, SibSp, Parch, Survived 컬럼을 조회하는 쿼리</a:t>
            </a:r>
            <a:endParaRPr lang="en-US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7040" marR="0" lvl="0" indent="-11734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7040" marR="0" lvl="0" indent="-25704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Char char="•"/>
              <a:defRPr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PassengerId가 양쪽 테이블 모두에 있기 때문에 passenger 테이블의 PassengerId 를 가져오도록 p.PassengerId로 컬럼명을 명시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636" name="Google Shape;636;p67"/>
          <p:cNvGrpSpPr/>
          <p:nvPr/>
        </p:nvGrpSpPr>
        <p:grpSpPr>
          <a:xfrm rot="0">
            <a:off x="5973816" y="1728510"/>
            <a:ext cx="6208660" cy="4700091"/>
            <a:chOff x="5983340" y="2060114"/>
            <a:chExt cx="6208660" cy="4797885"/>
          </a:xfrm>
        </p:grpSpPr>
        <p:pic>
          <p:nvPicPr>
            <p:cNvPr id="637" name="Google Shape;637;p67"/>
            <p:cNvPicPr/>
            <p:nvPr/>
          </p:nvPicPr>
          <p:blipFill rotWithShape="1">
            <a:blip r:embed="rId3">
              <a:alphaModFix/>
            </a:blip>
            <a:srcRect/>
            <a:stretch>
              <a:fillRect/>
            </a:stretch>
          </p:blipFill>
          <p:spPr>
            <a:xfrm>
              <a:off x="5983340" y="2060114"/>
              <a:ext cx="5476875" cy="479788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8" name="Google Shape;638;p67"/>
            <p:cNvSpPr txBox="1"/>
            <p:nvPr/>
          </p:nvSpPr>
          <p:spPr>
            <a:xfrm>
              <a:off x="6005872" y="3087891"/>
              <a:ext cx="6186128" cy="36581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passenger 테이블의 PassengerId 컬럼으로 지정해서 조회</a:t>
              </a:r>
              <a:endParaRPr/>
            </a:p>
          </p:txBody>
        </p:sp>
      </p:grpSp>
    </p:spTree>
  </p:cSld>
  <p:clrMapOvr>
    <a:masterClrMapping/>
  </p:clrMapOvr>
</p:sld>
</file>

<file path=ppt/slides/slide6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68"/>
          <p:cNvSpPr txBox="1">
            <a:spLocks noGrp="1"/>
          </p:cNvSpPr>
          <p:nvPr>
            <p:ph type="title" idx="0"/>
          </p:nvPr>
        </p:nvSpPr>
        <p:spPr>
          <a:xfrm>
            <a:off x="236374" y="-94536"/>
            <a:ext cx="7452050" cy="76106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rmAutofit fontScale="90000"/>
          </a:bodyPr>
          <a:lstStyle/>
          <a:p>
            <a:pPr marL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  <a:defRPr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데이터 분석을 위한 SQL입문 연습문제 10</a:t>
            </a:r>
            <a:endParaRPr sz="3000" b="1" i="0" u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5" name="Google Shape;645;p68"/>
          <p:cNvSpPr txBox="1">
            <a:spLocks noGrp="1"/>
          </p:cNvSpPr>
          <p:nvPr>
            <p:ph type="body" idx="1"/>
          </p:nvPr>
        </p:nvSpPr>
        <p:spPr>
          <a:xfrm>
            <a:off x="460309" y="1236306"/>
            <a:ext cx="10972798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1. passenger, ticket, survived 테이블을 조인하고 Survived가 1인 사람들만 찾아서 Name, Age, Sex, Pclass, survived 컬럼을 출력하시오.</a:t>
            </a:r>
            <a:endParaRPr lang="en-US" sz="2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2. 1의 결과를 10개만 출력하시오.</a:t>
            </a:r>
            <a:endParaRPr lang="en-US" sz="2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3. Passenger 테이블을 기준으로 LEFT JOIN 한 결과에서 성별이 여성이면서 Pclass가 1인 사람 중 생존자를 찾아 이름, 성별, Pclass를 표시하시오.</a:t>
            </a:r>
            <a:endParaRPr/>
          </a:p>
        </p:txBody>
      </p:sp>
      <p:sp>
        <p:nvSpPr>
          <p:cNvPr id="646" name="Google Shape;646;p68"/>
          <p:cNvSpPr txBox="1">
            <a:spLocks noGrp="1"/>
          </p:cNvSpPr>
          <p:nvPr>
            <p:ph type="sldNum" idx="12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68</a:t>
            </a:fld>
            <a:endParaRPr/>
          </a:p>
        </p:txBody>
      </p:sp>
    </p:spTree>
  </p:cSld>
  <p:clrMapOvr>
    <a:masterClrMapping/>
  </p:clrMapOvr>
</p:sld>
</file>

<file path=ppt/slides/slide6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69"/>
          <p:cNvSpPr txBox="1"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4. 나이가 10세 이상 20세 이하 이면서 Pclass 2인 사람 중 생존자를 표시하시오.</a:t>
            </a:r>
            <a:endParaRPr lang="en-US" sz="28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5. 성별이 여성 또는 Pclass 가 1인 사람 중 생존자를 표시하시오.</a:t>
            </a:r>
            <a:endParaRPr lang="en-US" sz="2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6. 생존자 중에서 이름에 Mrs가 포함된 사람을 찾아 이름, Pclass, 나이, Parch, Survived 를 표시하시오.</a:t>
            </a:r>
            <a:endParaRPr/>
          </a:p>
        </p:txBody>
      </p:sp>
      <p:sp>
        <p:nvSpPr>
          <p:cNvPr id="652" name="Google Shape;652;p69"/>
          <p:cNvSpPr txBox="1">
            <a:spLocks noGrp="1"/>
          </p:cNvSpPr>
          <p:nvPr>
            <p:ph type="sldNum" idx="12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69</a:t>
            </a:fld>
            <a:endParaRPr/>
          </a:p>
        </p:txBody>
      </p:sp>
      <p:sp>
        <p:nvSpPr>
          <p:cNvPr id="653" name="Google Shape;653;p69"/>
          <p:cNvSpPr txBox="1"/>
          <p:nvPr/>
        </p:nvSpPr>
        <p:spPr>
          <a:xfrm>
            <a:off x="236374" y="-94536"/>
            <a:ext cx="7452050" cy="76106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rmAutofit fontScale="92500" lnSpcReduction="10000"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  <a:defRPr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데이터 분석을 위한 SQL입문 연습문제 10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>
            <a:spLocks noGrp="1"/>
          </p:cNvSpPr>
          <p:nvPr>
            <p:ph type="title" idx="0"/>
          </p:nvPr>
        </p:nvSpPr>
        <p:spPr>
          <a:xfrm>
            <a:off x="217714" y="88640"/>
            <a:ext cx="10972798" cy="61520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  <a:defRPr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비관계형 데이터 베이스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8" name="Google Shape;138;p7"/>
          <p:cNvSpPr txBox="1">
            <a:spLocks noGrp="1"/>
          </p:cNvSpPr>
          <p:nvPr>
            <p:ph type="body" idx="1"/>
          </p:nvPr>
        </p:nvSpPr>
        <p:spPr>
          <a:xfrm>
            <a:off x="609599" y="1320281"/>
            <a:ext cx="10972798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Char char="•"/>
              <a:defRPr/>
            </a:pPr>
            <a:r>
              <a:rPr lang="en-US" sz="3000"/>
              <a:t>NoSQL - 빅데이터, 인공지능이 대두되면서 비정형 데이터를 처리하는 일이 </a:t>
            </a: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많아졌고</a:t>
            </a:r>
            <a:r>
              <a:rPr lang="en-US" sz="3000"/>
              <a:t> </a:t>
            </a: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그에따라</a:t>
            </a:r>
            <a:r>
              <a:rPr lang="en-US" sz="3000"/>
              <a:t> 비관계형 데이터 베이스가 등장</a:t>
            </a:r>
            <a:endParaRPr lang="en-US" sz="3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  <a:defRPr/>
            </a:pPr>
            <a:r>
              <a:rPr lang="en-US" sz="3000"/>
              <a:t>    - MongoDB: </a:t>
            </a: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Document</a:t>
            </a:r>
            <a:r>
              <a:rPr lang="en-US" sz="3000"/>
              <a:t> 형식 </a:t>
            </a:r>
            <a:endParaRPr lang="en-US" sz="3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  <a:defRPr/>
            </a:pPr>
            <a:r>
              <a:rPr lang="en-US" sz="3000"/>
              <a:t>    - Redis: JSON 형식</a:t>
            </a:r>
            <a:endParaRPr lang="en-US" sz="3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en-US" sz="3000"/>
              <a:t>같은 </a:t>
            </a: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형태의</a:t>
            </a:r>
            <a:r>
              <a:rPr lang="en-US" sz="3000"/>
              <a:t> 데이터베이스가 사용되고 있다.</a:t>
            </a:r>
            <a:endParaRPr/>
          </a:p>
        </p:txBody>
      </p:sp>
      <p:sp>
        <p:nvSpPr>
          <p:cNvPr id="139" name="Google Shape;139;p7"/>
          <p:cNvSpPr txBox="1">
            <a:spLocks noGrp="1"/>
          </p:cNvSpPr>
          <p:nvPr>
            <p:ph type="sldNum" idx="12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7</a:t>
            </a:fld>
            <a:endParaRPr/>
          </a:p>
        </p:txBody>
      </p:sp>
    </p:spTree>
  </p:cSld>
  <p:clrMapOvr>
    <a:masterClrMapping/>
  </p:clrMapOvr>
</p:sld>
</file>

<file path=ppt/slides/slide7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70"/>
          <p:cNvSpPr txBox="1"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en-US" sz="2800"/>
              <a:t>7. Pclass가 1, 2이고 Embarked가 s, c 인 사람중에서 생존자를 찾아 이름, 성별, 나이를 표시하시오.</a:t>
            </a:r>
            <a:endParaRPr lang="en-US"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en-US" sz="2800"/>
              <a:t>8. 이름에 James가 들어간 사람중 생존자를 찾아 이름, 성별, 나이 를 표시하고 나이를 기준으로 내림차순 정렬하시오.</a:t>
            </a:r>
            <a:endParaRPr lang="en-US"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en-US" sz="2800"/>
              <a:t>9. INNER JOIN한 데이터에서 성별별, 생존자의 숫자를 구하시오. 생존자 숫자 결과는 별칭을 Total로 하시오.</a:t>
            </a:r>
            <a:endParaRPr/>
          </a:p>
        </p:txBody>
      </p:sp>
      <p:sp>
        <p:nvSpPr>
          <p:cNvPr id="659" name="Google Shape;659;p70"/>
          <p:cNvSpPr txBox="1">
            <a:spLocks noGrp="1"/>
          </p:cNvSpPr>
          <p:nvPr>
            <p:ph type="sldNum" idx="12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70</a:t>
            </a:fld>
            <a:endParaRPr/>
          </a:p>
        </p:txBody>
      </p:sp>
      <p:sp>
        <p:nvSpPr>
          <p:cNvPr id="660" name="Google Shape;660;p70"/>
          <p:cNvSpPr txBox="1"/>
          <p:nvPr/>
        </p:nvSpPr>
        <p:spPr>
          <a:xfrm>
            <a:off x="236374" y="-94536"/>
            <a:ext cx="7452050" cy="76106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rmAutofit fontScale="92500" lnSpcReduction="10000"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  <a:defRPr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데이터 분석을 위한 SQL입문 연습문제 10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71"/>
          <p:cNvSpPr txBox="1"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en-US" sz="2800"/>
              <a:t>10. INNER JOIN한 데이터에서 성별별, 생존자의 숫자, 생존자 나이의 평균을 구하시오. 생존자 숫자 결과는 별칭을 Total로 하시오.</a:t>
            </a:r>
            <a:endParaRPr/>
          </a:p>
        </p:txBody>
      </p:sp>
      <p:sp>
        <p:nvSpPr>
          <p:cNvPr id="666" name="Google Shape;666;p71"/>
          <p:cNvSpPr txBox="1">
            <a:spLocks noGrp="1"/>
          </p:cNvSpPr>
          <p:nvPr>
            <p:ph type="sldNum" idx="12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71</a:t>
            </a:fld>
            <a:endParaRPr/>
          </a:p>
        </p:txBody>
      </p:sp>
      <p:sp>
        <p:nvSpPr>
          <p:cNvPr id="667" name="Google Shape;667;p71"/>
          <p:cNvSpPr txBox="1"/>
          <p:nvPr/>
        </p:nvSpPr>
        <p:spPr>
          <a:xfrm>
            <a:off x="236374" y="-94536"/>
            <a:ext cx="7452050" cy="76106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rmAutofit fontScale="92500" lnSpcReduction="10000"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  <a:defRPr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데이터 분석을 위한 SQL입문 연습문제 10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72"/>
          <p:cNvSpPr txBox="1">
            <a:spLocks noGrp="1"/>
          </p:cNvSpPr>
          <p:nvPr>
            <p:ph type="body" idx="1"/>
          </p:nvPr>
        </p:nvSpPr>
        <p:spPr>
          <a:xfrm>
            <a:off x="609599" y="1488233"/>
            <a:ext cx="10972798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1. SELECT Name, Age, Sex, t.Pclass, Survived FROM passenger AS p</a:t>
            </a:r>
            <a:endParaRPr lang="en-US" sz="2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INNER JOIN ticket AS t ON p.PassengerId = t.PassengerId </a:t>
            </a:r>
            <a:endParaRPr lang="en-US" sz="2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INNER JOIN survived AS s ON p.PassengerId = s.PassengerId WHERE survived = 1;</a:t>
            </a:r>
            <a:endParaRPr lang="en-US" sz="2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/>
            </a:pP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2. SELECT Name, Age, Sex, t.Pclass, Survived FROM passenger AS p</a:t>
            </a:r>
            <a:endParaRPr lang="en-US" sz="2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INNER JOIN ticket AS t ON p.PassengerId = t.PassengerId </a:t>
            </a:r>
            <a:endParaRPr lang="en-US" sz="2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INNER JOIN survived AS s ON p.PassengerId = s.PassengerId WHERE survived = 1 LIMIT 10;</a:t>
            </a:r>
            <a:endParaRPr/>
          </a:p>
        </p:txBody>
      </p:sp>
      <p:sp>
        <p:nvSpPr>
          <p:cNvPr id="673" name="Google Shape;673;p72"/>
          <p:cNvSpPr txBox="1">
            <a:spLocks noGrp="1"/>
          </p:cNvSpPr>
          <p:nvPr>
            <p:ph type="sldNum" idx="12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72</a:t>
            </a:fld>
            <a:endParaRPr/>
          </a:p>
        </p:txBody>
      </p:sp>
      <p:sp>
        <p:nvSpPr>
          <p:cNvPr id="674" name="Google Shape;674;p72"/>
          <p:cNvSpPr txBox="1"/>
          <p:nvPr/>
        </p:nvSpPr>
        <p:spPr>
          <a:xfrm>
            <a:off x="236374" y="-94536"/>
            <a:ext cx="7452050" cy="76106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rmAutofit fontScale="92500" lnSpcReduction="10000"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  <a:defRPr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데이터 분석을 위한 SQL입문 연습문제 10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73"/>
          <p:cNvSpPr txBox="1">
            <a:spLocks noGrp="1"/>
          </p:cNvSpPr>
          <p:nvPr>
            <p:ph type="body" idx="1"/>
          </p:nvPr>
        </p:nvSpPr>
        <p:spPr>
          <a:xfrm>
            <a:off x="758889" y="1441579"/>
            <a:ext cx="10972798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3. SELECT Name, Sex, Pclass FROM passenger as p </a:t>
            </a:r>
            <a:endParaRPr lang="en-US" sz="2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LEFT JOIN ticket as t ON p.PassengerId = t.PassengerId</a:t>
            </a:r>
            <a:endParaRPr lang="en-US" sz="2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LEFT JOIN survived as s ON p.PassengerId = s.PassengerId </a:t>
            </a:r>
            <a:endParaRPr lang="en-US" sz="2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WHERE Sex = 'female' AND Pclass = 1 AND Survived = 1;</a:t>
            </a:r>
            <a:endParaRPr lang="en-US" sz="2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4. SELECT * FROM passenger as p </a:t>
            </a:r>
            <a:endParaRPr lang="en-US" sz="2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LEFT JOIN ticket as t ON p.PassengerId = t.PassengerId</a:t>
            </a:r>
            <a:endParaRPr lang="en-US" sz="2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LEFT JOIN survived as s ON p.PassengerId = s.PassengerId </a:t>
            </a:r>
            <a:endParaRPr lang="en-US" sz="2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WHERE Survived = 1 AND Age BETWEEN 10 ANd 20 AND Pclass = 2;</a:t>
            </a:r>
            <a:endParaRPr/>
          </a:p>
        </p:txBody>
      </p:sp>
      <p:sp>
        <p:nvSpPr>
          <p:cNvPr id="680" name="Google Shape;680;p73"/>
          <p:cNvSpPr txBox="1">
            <a:spLocks noGrp="1"/>
          </p:cNvSpPr>
          <p:nvPr>
            <p:ph type="sldNum" idx="12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73</a:t>
            </a:fld>
            <a:endParaRPr/>
          </a:p>
        </p:txBody>
      </p:sp>
      <p:sp>
        <p:nvSpPr>
          <p:cNvPr id="681" name="Google Shape;681;p73"/>
          <p:cNvSpPr txBox="1"/>
          <p:nvPr/>
        </p:nvSpPr>
        <p:spPr>
          <a:xfrm>
            <a:off x="236374" y="-94536"/>
            <a:ext cx="7452050" cy="76106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rmAutofit fontScale="92500" lnSpcReduction="10000"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  <a:defRPr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데이터 분석을 위한 SQL입문 연습문제 10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74"/>
          <p:cNvSpPr txBox="1">
            <a:spLocks noGrp="1"/>
          </p:cNvSpPr>
          <p:nvPr>
            <p:ph type="body" idx="1"/>
          </p:nvPr>
        </p:nvSpPr>
        <p:spPr>
          <a:xfrm>
            <a:off x="609599" y="1166018"/>
            <a:ext cx="10972798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5. SELECT * FROM passenger as p </a:t>
            </a:r>
            <a:endParaRPr lang="en-US" sz="2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LEFT JOIN ticket as t ON p.PassengerId = t.PassengerId</a:t>
            </a:r>
            <a:endParaRPr lang="en-US" sz="2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LEFT JOIN survived as s ON p.PassengerId = s.PassengerId </a:t>
            </a:r>
            <a:endParaRPr lang="en-US" sz="2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WHERE (Sex = 'female' OR Pclass = 2) AND Survived = 1;</a:t>
            </a:r>
            <a:endParaRPr lang="en-US" sz="2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6. SELECT Name, Pclass, Age, Parch, Survived FROM passenger as p </a:t>
            </a:r>
            <a:endParaRPr lang="en-US" sz="2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LEFT JOIN ticket as t ON p.PassengerId = t.PassengerId</a:t>
            </a:r>
            <a:endParaRPr lang="en-US" sz="2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LEFT JOIN survived as s ON p.PassengerId = s.PassengerId </a:t>
            </a:r>
            <a:endParaRPr lang="en-US" sz="2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WHERE Name LIKE '%Mrs%' AND Survived = 1;</a:t>
            </a:r>
            <a:endParaRPr/>
          </a:p>
        </p:txBody>
      </p:sp>
      <p:sp>
        <p:nvSpPr>
          <p:cNvPr id="687" name="Google Shape;687;p74"/>
          <p:cNvSpPr txBox="1">
            <a:spLocks noGrp="1"/>
          </p:cNvSpPr>
          <p:nvPr>
            <p:ph type="sldNum" idx="12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74</a:t>
            </a:fld>
            <a:endParaRPr/>
          </a:p>
        </p:txBody>
      </p:sp>
      <p:sp>
        <p:nvSpPr>
          <p:cNvPr id="688" name="Google Shape;688;p74"/>
          <p:cNvSpPr txBox="1"/>
          <p:nvPr/>
        </p:nvSpPr>
        <p:spPr>
          <a:xfrm>
            <a:off x="236374" y="-94536"/>
            <a:ext cx="7452050" cy="76106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rmAutofit fontScale="92500" lnSpcReduction="10000"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  <a:defRPr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데이터 분석을 위한 SQL입문 연습문제 10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75"/>
          <p:cNvSpPr txBox="1">
            <a:spLocks noGrp="1"/>
          </p:cNvSpPr>
          <p:nvPr>
            <p:ph type="body" idx="1"/>
          </p:nvPr>
        </p:nvSpPr>
        <p:spPr>
          <a:xfrm>
            <a:off x="432318" y="1049693"/>
            <a:ext cx="11277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7. SELECT Name, Pclass, Age FROM passenger as p </a:t>
            </a:r>
            <a:endParaRPr lang="en-US" sz="2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LEFT JOIN ticket as t ON p.PassengerId = t.PassengerId</a:t>
            </a:r>
            <a:endParaRPr lang="en-US" sz="2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LEFT JOIN survived as s ON p.PassengerId = s.PassengerId </a:t>
            </a:r>
            <a:endParaRPr lang="en-US" sz="2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WHERE Pclass IN (1,2) AND Embarked IN ('S', 'C') AND Survived = 1;</a:t>
            </a:r>
            <a:endParaRPr lang="en-US" sz="2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8. SELECT Name, Sex, Age FROM passenger as p </a:t>
            </a:r>
            <a:endParaRPr lang="en-US" sz="2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LEFT JOIN ticket as t ON p.PassengerId = t.PassengerId</a:t>
            </a:r>
            <a:endParaRPr lang="en-US" sz="2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LEFT JOIN survived as s ON p.PassengerId = s.PassengerId </a:t>
            </a:r>
            <a:endParaRPr lang="en-US" sz="2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WHERE Name LIKE '%James%' AND Survived = 1 ORDER BY Age DESC;</a:t>
            </a:r>
            <a:endParaRPr/>
          </a:p>
        </p:txBody>
      </p:sp>
      <p:sp>
        <p:nvSpPr>
          <p:cNvPr id="694" name="Google Shape;694;p75"/>
          <p:cNvSpPr txBox="1">
            <a:spLocks noGrp="1"/>
          </p:cNvSpPr>
          <p:nvPr>
            <p:ph type="sldNum" idx="12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75</a:t>
            </a:fld>
            <a:endParaRPr/>
          </a:p>
        </p:txBody>
      </p:sp>
      <p:sp>
        <p:nvSpPr>
          <p:cNvPr id="695" name="Google Shape;695;p75"/>
          <p:cNvSpPr txBox="1"/>
          <p:nvPr/>
        </p:nvSpPr>
        <p:spPr>
          <a:xfrm>
            <a:off x="236374" y="-94536"/>
            <a:ext cx="7452050" cy="76106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rmAutofit fontScale="92500" lnSpcReduction="10000"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  <a:defRPr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데이터 분석을 위한 SQL입문 연습문제 10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76"/>
          <p:cNvSpPr txBox="1">
            <a:spLocks noGrp="1"/>
          </p:cNvSpPr>
          <p:nvPr>
            <p:ph type="body" idx="1"/>
          </p:nvPr>
        </p:nvSpPr>
        <p:spPr>
          <a:xfrm>
            <a:off x="609601" y="1166018"/>
            <a:ext cx="10972798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9. SELECT Sex, Survived, count(Survived) AS Total FROM passenger AS p</a:t>
            </a:r>
            <a:endParaRPr lang="en-US" sz="25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INNER JOIN ticket AS t ON p.PassengerId = t.PassengerId </a:t>
            </a:r>
            <a:endParaRPr lang="en-US" sz="25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INNER JOIN survived AS s ON p.PassengerId = s.PassengerId GROUP BY Sex, Survived;</a:t>
            </a:r>
            <a:endParaRPr lang="en-US" sz="25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10. SELECT Pclass, Sex, Survived, count(Survived) AS Total, Avg(Age) FROM passenger AS p</a:t>
            </a:r>
            <a:endParaRPr lang="en-US" sz="25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INNER JOIN ticket AS t ON p.PassengerId = t.PassengerId </a:t>
            </a:r>
            <a:endParaRPr lang="en-US" sz="25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INNER JOIN survived AS s ON p.PassengerId = s.PassengerId </a:t>
            </a:r>
            <a:endParaRPr lang="en-US" sz="25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GROUP BY Sex, Pclass, Survived </a:t>
            </a:r>
            <a:endParaRPr lang="en-US" sz="25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ORDER By Pclass, Sex, Survived;</a:t>
            </a:r>
            <a:endParaRPr/>
          </a:p>
        </p:txBody>
      </p:sp>
      <p:sp>
        <p:nvSpPr>
          <p:cNvPr id="701" name="Google Shape;701;p76"/>
          <p:cNvSpPr txBox="1">
            <a:spLocks noGrp="1"/>
          </p:cNvSpPr>
          <p:nvPr>
            <p:ph type="sldNum" idx="12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76</a:t>
            </a:fld>
            <a:endParaRPr/>
          </a:p>
        </p:txBody>
      </p:sp>
      <p:sp>
        <p:nvSpPr>
          <p:cNvPr id="702" name="Google Shape;702;p76"/>
          <p:cNvSpPr txBox="1"/>
          <p:nvPr/>
        </p:nvSpPr>
        <p:spPr>
          <a:xfrm>
            <a:off x="236374" y="-94536"/>
            <a:ext cx="7452050" cy="76106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rmAutofit fontScale="92500" lnSpcReduction="10000"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  <a:defRPr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데이터 분석을 위한 SQL입문 연습문제 10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"/>
          <p:cNvSpPr txBox="1">
            <a:spLocks noGrp="1"/>
          </p:cNvSpPr>
          <p:nvPr>
            <p:ph type="title" idx="0"/>
          </p:nvPr>
        </p:nvSpPr>
        <p:spPr>
          <a:xfrm>
            <a:off x="301689" y="27992"/>
            <a:ext cx="10972798" cy="60244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  <a:defRPr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SQL(Structured Query Language)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5" name="Google Shape;145;p8"/>
          <p:cNvSpPr txBox="1"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Char char="•"/>
              <a:defRPr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SQL은 관계형 데이터베이스(RDBMS)에서 사용하는 언어로 에스큐엘 혹은 시퀄이라고 읽는다. </a:t>
            </a:r>
            <a:endParaRPr lang="en-US" sz="30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524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Char char="•"/>
              <a:defRPr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데이터베이스는 수 백가지가 있지만 사용하는 언어는 모두 SQL이며 RDBMS에 따라서 약간 다른 부분이 있지만 전체적인 사용법은 거의 비슷하다.</a:t>
            </a:r>
            <a:endParaRPr lang="en-US" sz="3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8"/>
          <p:cNvSpPr txBox="1">
            <a:spLocks noGrp="1"/>
          </p:cNvSpPr>
          <p:nvPr>
            <p:ph type="sldNum" idx="12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"/>
          <p:cNvSpPr txBox="1">
            <a:spLocks noGrp="1"/>
          </p:cNvSpPr>
          <p:nvPr>
            <p:ph type="title" idx="0"/>
          </p:nvPr>
        </p:nvSpPr>
        <p:spPr>
          <a:xfrm>
            <a:off x="311020" y="26761"/>
            <a:ext cx="10972798" cy="71440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  <a:defRPr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DATABASE 제품별 SQL 문법 차이 비교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2" name="Google Shape;152;p9"/>
          <p:cNvSpPr txBox="1">
            <a:spLocks noGrp="1"/>
          </p:cNvSpPr>
          <p:nvPr>
            <p:ph type="body" idx="1"/>
          </p:nvPr>
        </p:nvSpPr>
        <p:spPr>
          <a:xfrm>
            <a:off x="0" y="1595535"/>
            <a:ext cx="121920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Char char="•"/>
              <a:defRPr/>
            </a:pPr>
            <a:r>
              <a:rPr lang="en-US" sz="2800"/>
              <a:t>원하는 정보를 찾아 n개의 결과를 오름차순으로 정렬하는 쿼리</a:t>
            </a:r>
            <a:endParaRPr lang="en-US" sz="280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Char char="•"/>
              <a:defRPr/>
            </a:pPr>
            <a:endParaRPr lang="en-US" sz="270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Char char="•"/>
              <a:defRPr/>
            </a:pPr>
            <a:r>
              <a:rPr lang="en-US" sz="2700"/>
              <a:t>MySQL: SELECT columns FROM tablename ORDER BY key ASC </a:t>
            </a:r>
            <a:r>
              <a:rPr lang="en-US" sz="2700">
                <a:solidFill>
                  <a:srgbClr val="ff6600"/>
                </a:solidFill>
              </a:rPr>
              <a:t>LIMIT n</a:t>
            </a:r>
            <a:endParaRPr lang="en-US" sz="2700">
              <a:solidFill>
                <a:srgbClr val="ff6600"/>
              </a:solidFill>
            </a:endParaRPr>
          </a:p>
          <a:p>
            <a:pPr marL="328921" lvl="0" indent="-32892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Char char="•"/>
              <a:defRPr/>
            </a:pPr>
            <a:endParaRPr lang="en-US" sz="2700"/>
          </a:p>
          <a:p>
            <a:pPr marL="328921" lvl="0" indent="-32892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Char char="•"/>
              <a:defRPr/>
            </a:pPr>
            <a:r>
              <a:rPr lang="en-US" sz="2700"/>
              <a:t>PostgreSQL: SELECT columns FROM tablename ORDER BY key ASC </a:t>
            </a:r>
            <a:r>
              <a:rPr lang="en-US" sz="2700">
                <a:solidFill>
                  <a:srgbClr val="ff6600"/>
                </a:solidFill>
              </a:rPr>
              <a:t>LIMIT n</a:t>
            </a:r>
            <a:endParaRPr lang="en-US" sz="2700">
              <a:solidFill>
                <a:srgbClr val="ff6600"/>
              </a:solidFill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Char char="•"/>
              <a:defRPr/>
            </a:pPr>
            <a:endParaRPr lang="en-US" sz="270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Char char="•"/>
              <a:defRPr/>
            </a:pPr>
            <a:r>
              <a:rPr lang="en-US" sz="2700"/>
              <a:t>MSSQL: SELECT </a:t>
            </a:r>
            <a:r>
              <a:rPr lang="en-US" sz="2700">
                <a:solidFill>
                  <a:srgbClr val="ff6600"/>
                </a:solidFill>
              </a:rPr>
              <a:t>TOP n</a:t>
            </a:r>
            <a:r>
              <a:rPr lang="en-US" sz="2700"/>
              <a:t> columns FROM tablename ORDER BY key ASC </a:t>
            </a:r>
            <a:endParaRPr lang="en-US" sz="270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Char char="•"/>
              <a:defRPr/>
            </a:pPr>
            <a:endParaRPr lang="en-US" sz="270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Char char="•"/>
              <a:defRPr/>
            </a:pPr>
            <a:r>
              <a:rPr lang="en-US" sz="2700"/>
              <a:t>Oracle: SELECT * FROM (SELECT ROW_NUMBER() OVER (ORDER BY key ASC) AS rownumber, columns FROM tablename) </a:t>
            </a:r>
            <a:r>
              <a:rPr lang="en-US" sz="2700">
                <a:solidFill>
                  <a:srgbClr val="ff6600"/>
                </a:solidFill>
              </a:rPr>
              <a:t>WHERE rownumber &lt;= n</a:t>
            </a:r>
            <a:endParaRPr sz="2700">
              <a:solidFill>
                <a:srgbClr val="ff6600"/>
              </a:solidFill>
            </a:endParaRPr>
          </a:p>
        </p:txBody>
      </p:sp>
      <p:sp>
        <p:nvSpPr>
          <p:cNvPr id="153" name="Google Shape;153;p9"/>
          <p:cNvSpPr txBox="1">
            <a:spLocks noGrp="1"/>
          </p:cNvSpPr>
          <p:nvPr>
            <p:ph type="sldNum" idx="12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동굴">
  <a:themeElements>
    <a:clrScheme name="동굴">
      <a:dk1>
        <a:srgbClr val="000000"/>
      </a:dk1>
      <a:lt1>
        <a:srgbClr val="ffffff"/>
      </a:lt1>
      <a:dk2>
        <a:srgbClr val="333333"/>
      </a:dk2>
      <a:lt2>
        <a:srgbClr val="daab00"/>
      </a:lt2>
      <a:accent1>
        <a:srgbClr val="49461b"/>
      </a:accent1>
      <a:accent2>
        <a:srgbClr val="a27f00"/>
      </a:accent2>
      <a:accent3>
        <a:srgbClr val="f9e03b"/>
      </a:accent3>
      <a:accent4>
        <a:srgbClr val="684100"/>
      </a:accent4>
      <a:accent5>
        <a:srgbClr val="ffae0d"/>
      </a:accent5>
      <a:accent6>
        <a:srgbClr val="8d8a00"/>
      </a:accent6>
      <a:hlink>
        <a:srgbClr val="4a45ff"/>
      </a:hlink>
      <a:folHlink>
        <a:srgbClr val="be27bb"/>
      </a:folHlink>
    </a:clrScheme>
    <a:fontScheme name="동굴">
      <a:majorFont>
        <a:latin typeface="Tahoma"/>
        <a:ea typeface=""/>
        <a:cs typeface=""/>
        <a:font script="Jpan" typeface="MS PGothic"/>
        <a:font script="Hang" typeface="HY태백B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Tahoma"/>
        <a:ea typeface=""/>
        <a:cs typeface="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동굴">
      <a:fillStyleLst>
        <a:solidFill>
          <a:schemeClr val="phClr"/>
        </a:solidFill>
        <a:gradFill rotWithShape="1">
          <a:gsLst>
            <a:gs pos="0">
              <a:schemeClr val="phClr">
                <a:alpha val="90000"/>
              </a:schemeClr>
            </a:gs>
            <a:gs pos="100000">
              <a:schemeClr val="phClr"/>
            </a:gs>
          </a:gsLst>
          <a:lin ang="5400000" scaled="0"/>
        </a:gra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</a:fillStyleLst>
      <a:lnStyleLst>
        <a:ln w="25400" cap="flat" cmpd="sng" algn="ctr">
          <a:solidFill>
            <a:schemeClr val="phClr">
              <a:tint val="40000"/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>
              <a:tint val="80000"/>
              <a:hueMod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rgbClr val="000000"/>
      </a:dk1>
      <a:lt1>
        <a:srgbClr val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2240</ep:Words>
  <ep:PresentationFormat/>
  <ep:Paragraphs>410</ep:Paragraphs>
  <ep:Slides>76</ep:Slides>
  <ep:Notes>76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76</vt:i4>
      </vt:variant>
    </vt:vector>
  </ep:HeadingPairs>
  <ep:TitlesOfParts>
    <vt:vector size="77" baseType="lpstr">
      <vt:lpstr>동굴</vt:lpstr>
      <vt:lpstr>데이터 분석을 위한 SQL입문</vt:lpstr>
      <vt:lpstr>Table of Contents</vt:lpstr>
      <vt:lpstr>1. DB? SQL?  데이터 분석에 SQL은 왜 필요할까?</vt:lpstr>
      <vt:lpstr>DB(DATABASE) 데이터 베이스</vt:lpstr>
      <vt:lpstr>DBMS의 특징</vt:lpstr>
      <vt:lpstr>관계형 DBMS(RDBMS)</vt:lpstr>
      <vt:lpstr>비관계형 데이터 베이스</vt:lpstr>
      <vt:lpstr>SQL(Structured Query Language)</vt:lpstr>
      <vt:lpstr>DATABASE 제품별 SQL 문법 차이 비교</vt:lpstr>
      <vt:lpstr>데이터분석에 SQL은 왜 필요할까?</vt:lpstr>
      <vt:lpstr>슬라이드 11</vt:lpstr>
      <vt:lpstr>MySQL</vt:lpstr>
      <vt:lpstr>2.Workbench 설치 및 DB 접속하기</vt:lpstr>
      <vt:lpstr>google 검색창에서 workbench 검색</vt:lpstr>
      <vt:lpstr>Windows(X86, 64-bit),MSI Installer 다운로드</vt:lpstr>
      <vt:lpstr>No thanks, just start my download 클릭</vt:lpstr>
      <vt:lpstr>Workbench 파일을 실행해 설치</vt:lpstr>
      <vt:lpstr>Workbench 실행 및 접속 설정</vt:lpstr>
      <vt:lpstr>Workbench 실행 및 접속 설정</vt:lpstr>
      <vt:lpstr>Workbench 화면 구성</vt:lpstr>
      <vt:lpstr>Workbench - Administration 탭</vt:lpstr>
      <vt:lpstr>Workbench - Server Status</vt:lpstr>
      <vt:lpstr>Workbench - Client Connections</vt:lpstr>
      <vt:lpstr>Workbench - Users and Privileges</vt:lpstr>
      <vt:lpstr>Workbench - Data Export/Import</vt:lpstr>
      <vt:lpstr>3. 보고 싶은 데이터 꺼내오기</vt:lpstr>
      <vt:lpstr>Workbench의 Quary창에 SQL명령 입력</vt:lpstr>
      <vt:lpstr>SHOW databases- DATABASE 목록 표시</vt:lpstr>
      <vt:lpstr>USE - 사용하고자 하는 DB 선택</vt:lpstr>
      <vt:lpstr>SHOW tables - TABLE 목록 표시</vt:lpstr>
      <vt:lpstr>SELECT  FROM - 테이블의 자료 검색하기</vt:lpstr>
      <vt:lpstr>SELECT  FROM  LIMIT- 검색 결과 제한</vt:lpstr>
      <vt:lpstr>4. 조건에 맞는 데이터 검색하기</vt:lpstr>
      <vt:lpstr>WHERE 원하는 조건에 맞는 결과 조회</vt:lpstr>
      <vt:lpstr>WHERE 원하는 조건에 맞는 결과 조회</vt:lpstr>
      <vt:lpstr>비교연산자</vt:lpstr>
      <vt:lpstr>논리연산자</vt:lpstr>
      <vt:lpstr>WHERE 비교, 논리연산자로 조회하기</vt:lpstr>
      <vt:lpstr>5. 조건에 맞는 데이터 검색하기 2</vt:lpstr>
      <vt:lpstr>기타연산자</vt:lpstr>
      <vt:lpstr>기타 연산자 in (찾을 값)</vt:lpstr>
      <vt:lpstr>기타 연산자 not in (찾을 값)</vt:lpstr>
      <vt:lpstr>기타 연산자 LIKE (찾을 값) - 문자열 검색</vt:lpstr>
      <vt:lpstr>기타 연산자 LIKE (찾을 값)</vt:lpstr>
      <vt:lpstr>기타 연산자 BETWEEN A AND B (범위)</vt:lpstr>
      <vt:lpstr>기타 연산자 IS NULL/IS NOT NULL (결측)</vt:lpstr>
      <vt:lpstr>WHERE 기타연산자로 조회하기</vt:lpstr>
      <vt:lpstr>6. 데이터 순서 정렬하기</vt:lpstr>
      <vt:lpstr>ORDER BY - 조회 된 결과를 정렬</vt:lpstr>
      <vt:lpstr>GROUB BY - 특정 컬럼 값을 기준으로 그룹 연산</vt:lpstr>
      <vt:lpstr>GROUB BY HAVING - 특정 컬럼 그룹 연산 결과에서 원하는 결과만 다시 추출할 때</vt:lpstr>
      <vt:lpstr>7. 여러 곳에 분산된 데이터를  모아서 가져오기</vt:lpstr>
      <vt:lpstr>JOIN - 2개 혹은 2개 이상의 테이블을 합쳐서 출력</vt:lpstr>
      <vt:lpstr>INNER JOIN - (교집합) 기준 컬럼을 비교해 양쪽에 데이터가 있는 행만 합쳐줌</vt:lpstr>
      <vt:lpstr>INNER JOIN - (교집합)</vt:lpstr>
      <vt:lpstr>LEFT JOIN - 왼쪽 테이블을 기준으로 합침</vt:lpstr>
      <vt:lpstr>LEFT JOIN</vt:lpstr>
      <vt:lpstr>RIGHT JOIN - 오른쪽 테이블을 기준으로 합침</vt:lpstr>
      <vt:lpstr>RIGHT JOIN</vt:lpstr>
      <vt:lpstr>FULL OUTER JOIN - 양쪽 테이블을 모두 합침</vt:lpstr>
      <vt:lpstr>FULL OUTER JOIN</vt:lpstr>
      <vt:lpstr>조인 후 원하는 컬럼 검색하기</vt:lpstr>
      <vt:lpstr>조인 후 원하는 컬럼 검색하기</vt:lpstr>
      <vt:lpstr>조인 후 원하는 컬럼 검색하기</vt:lpstr>
      <vt:lpstr>3개 이상의 테이블 조인하기</vt:lpstr>
      <vt:lpstr>3개 이상의 테이블 조인하기</vt:lpstr>
      <vt:lpstr>조인 후 원하는 조건의 컬럼 검색하기</vt:lpstr>
      <vt:lpstr>데이터 분석을 위한 SQL입문 연습문제 10</vt:lpstr>
      <vt:lpstr>슬라이드 69</vt:lpstr>
      <vt:lpstr>슬라이드 70</vt:lpstr>
      <vt:lpstr>슬라이드 71</vt:lpstr>
      <vt:lpstr>슬라이드 72</vt:lpstr>
      <vt:lpstr>슬라이드 73</vt:lpstr>
      <vt:lpstr>슬라이드 74</vt:lpstr>
      <vt:lpstr>슬라이드 75</vt:lpstr>
      <vt:lpstr>슬라이드 76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2023-02-04T10:22:26.000</dcterms:created>
  <dc:creator>HSM</dc:creator>
  <cp:lastModifiedBy>HSM</cp:lastModifiedBy>
  <dcterms:modified xsi:type="dcterms:W3CDTF">2024-06-24T10:34:54.160</dcterms:modified>
  <cp:revision>7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